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108000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108000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296028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296028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296028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360000" y="180000"/>
            <a:ext cx="9360000" cy="2217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108000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108000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296028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296028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2960280"/>
            <a:ext cx="301356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360000" y="180000"/>
            <a:ext cx="9360000" cy="2217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3300" spc="-1" strike="noStrike">
                <a:solidFill>
                  <a:srgbClr val="dd4100"/>
                </a:solidFill>
                <a:latin typeface="Arial"/>
              </a:rPr>
              <a:t>Cliquez pour éditer le format du texte-titre</a:t>
            </a:r>
            <a:endParaRPr b="0" lang="fr-FR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6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9bdd"/>
                </a:solidFill>
                <a:latin typeface="Arial"/>
              </a:rPr>
              <a:t>Cliquez pour éditer le format du plan de texte</a:t>
            </a: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100" spc="-1" strike="noStrike">
                <a:solidFill>
                  <a:srgbClr val="009bdd"/>
                </a:solidFill>
                <a:latin typeface="Arial"/>
              </a:rPr>
              <a:t>Second niveau de plan</a:t>
            </a:r>
            <a:endParaRPr b="0" lang="fr-FR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9bdd"/>
                </a:solidFill>
                <a:latin typeface="Arial"/>
              </a:rPr>
              <a:t>Troisième niveau de plan</a:t>
            </a:r>
            <a:endParaRPr b="0" lang="fr-FR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Quatrième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Cinquième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Sixième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Septième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r>
              <a:rPr b="0" lang="fr-FR" sz="1400" spc="-1" strike="noStrike">
                <a:solidFill>
                  <a:srgbClr val="ffffff"/>
                </a:solidFill>
                <a:latin typeface="Arial"/>
              </a:rPr>
              <a:t>&lt;date/heure&gt;</a:t>
            </a:r>
            <a:endParaRPr b="0" lang="fr-FR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fr-FR" sz="1400" spc="-1" strike="noStrike">
                <a:solidFill>
                  <a:srgbClr val="ffffff"/>
                </a:solidFill>
                <a:latin typeface="Arial"/>
              </a:rPr>
              <a:t>&lt;pied de page&gt;</a:t>
            </a:r>
            <a:endParaRPr b="0" lang="fr-FR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algn="r"/>
            <a:fld id="{F47B6D3A-638E-4182-9EEC-3C3D0DB41FFA}" type="slidenum">
              <a:rPr b="0" lang="fr-FR" sz="1400" spc="-1" strike="noStrike">
                <a:solidFill>
                  <a:srgbClr val="ffffff"/>
                </a:solidFill>
                <a:latin typeface="Arial"/>
              </a:rPr>
              <a:t>&lt;numéro&gt;</a:t>
            </a:fld>
            <a:endParaRPr b="0" lang="fr-FR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33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9bdd"/>
                </a:solidFill>
                <a:latin typeface="Arial"/>
              </a:rPr>
              <a:t>Cliquez pour éditer le format du plan de texte</a:t>
            </a: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100" spc="-1" strike="noStrike">
                <a:solidFill>
                  <a:srgbClr val="009bdd"/>
                </a:solidFill>
                <a:latin typeface="Arial"/>
              </a:rPr>
              <a:t>Second niveau de plan</a:t>
            </a:r>
            <a:endParaRPr b="0" lang="fr-FR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9bdd"/>
                </a:solidFill>
                <a:latin typeface="Arial"/>
              </a:rPr>
              <a:t>Troisième niveau de plan</a:t>
            </a:r>
            <a:endParaRPr b="0" lang="fr-FR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Quatrième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Cinquième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Sixième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1500" spc="-1" strike="noStrike">
                <a:solidFill>
                  <a:srgbClr val="009bdd"/>
                </a:solidFill>
                <a:latin typeface="Arial"/>
              </a:rPr>
              <a:t>Septième niveau de plan</a:t>
            </a:r>
            <a:endParaRPr b="0" lang="fr-FR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1400" spc="-1" strike="noStrike">
                <a:solidFill>
                  <a:srgbClr val="ffffff"/>
                </a:solidFill>
                <a:latin typeface="Arial"/>
              </a:rPr>
              <a:t>&lt;date/heure&gt;</a:t>
            </a:r>
            <a:endParaRPr b="0" lang="fr-FR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fr-FR" sz="1400" spc="-1" strike="noStrike">
                <a:solidFill>
                  <a:srgbClr val="ffffff"/>
                </a:solidFill>
                <a:latin typeface="Arial"/>
              </a:rPr>
              <a:t>&lt;pied de page&gt;</a:t>
            </a:r>
            <a:endParaRPr b="0" lang="fr-FR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82A82A2F-B909-4A20-935E-34A03A267F1E}" type="slidenum">
              <a:rPr b="0" lang="fr-FR" sz="1400" spc="-1" strike="noStrike">
                <a:solidFill>
                  <a:srgbClr val="ffffff"/>
                </a:solidFill>
                <a:latin typeface="Arial"/>
              </a:rPr>
              <a:t>&lt;numéro&gt;</a:t>
            </a:fld>
            <a:endParaRPr b="0" lang="fr-FR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5400" spc="-1" strike="noStrike">
                <a:solidFill>
                  <a:srgbClr val="dd4100"/>
                </a:solidFill>
                <a:latin typeface="Arial"/>
              </a:rPr>
              <a:t>Projet Jetcar</a:t>
            </a:r>
            <a:endParaRPr b="0" lang="fr-FR" sz="54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040000" y="4797720"/>
            <a:ext cx="4320000" cy="60228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>
            <a:noAutofit/>
          </a:bodyPr>
          <a:p>
            <a:r>
              <a:rPr b="0" lang="fr-FR" sz="1800" spc="-1" strike="noStrike">
                <a:latin typeface="Arial"/>
              </a:rPr>
              <a:t>Nom Prenom Nom 3 Prenom 3</a:t>
            </a:r>
            <a:endParaRPr b="0" lang="fr-FR" sz="1800" spc="-1" strike="noStrike">
              <a:latin typeface="Arial"/>
            </a:endParaRPr>
          </a:p>
          <a:p>
            <a:r>
              <a:rPr b="0" lang="fr-FR" sz="1800" spc="-1" strike="noStrike">
                <a:latin typeface="Arial"/>
              </a:rPr>
              <a:t>Nom 2 Prenom2 Nom 4 Prénom 4</a:t>
            </a:r>
            <a:endParaRPr b="0" lang="fr-F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300" spc="-1" strike="noStrike">
                <a:solidFill>
                  <a:srgbClr val="ffffff"/>
                </a:solidFill>
                <a:latin typeface="Arial"/>
              </a:rPr>
              <a:t>Le besoin</a:t>
            </a:r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9bdd"/>
                </a:solidFill>
                <a:latin typeface="Arial"/>
              </a:rPr>
              <a:t>Insérer le Diagramme des cas d’utilisation </a:t>
            </a: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300" spc="-1" strike="noStrike">
                <a:solidFill>
                  <a:srgbClr val="ffffff"/>
                </a:solidFill>
                <a:latin typeface="Arial"/>
              </a:rPr>
              <a:t>La solution</a:t>
            </a:r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9bdd"/>
                </a:solidFill>
                <a:latin typeface="Arial"/>
              </a:rPr>
              <a:t>Insérer votre croquis</a:t>
            </a: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9bdd"/>
                </a:solidFill>
                <a:latin typeface="Arial"/>
              </a:rPr>
              <a:t>Expliquer le thème de votre objet</a:t>
            </a: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300" spc="-1" strike="noStrike">
                <a:solidFill>
                  <a:srgbClr val="ffffff"/>
                </a:solidFill>
                <a:latin typeface="Arial"/>
              </a:rPr>
              <a:t>Modélisation 3D</a:t>
            </a:r>
            <a:endParaRPr b="0" lang="fr-FR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marL="432000" indent="-324000" algn="ctr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9bdd"/>
                </a:solidFill>
                <a:latin typeface="Arial"/>
              </a:rPr>
              <a:t>Insérer Capture de votre model en 3D</a:t>
            </a:r>
            <a:endParaRPr b="0" lang="fr-FR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LibreOffice/7.0.5.2$Windows_X86_64 LibreOffice_project/64390860c6cd0aca4beafafcfd84613dd9dfb63a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2023-10-20T08:17:18Z</dcterms:created>
  <dc:creator/>
  <dc:description/>
  <dc:language>fr-FR</dc:language>
  <cp:lastModifiedBy/>
  <dcterms:modified xsi:type="dcterms:W3CDTF">2023-10-20T08:23:27Z</dcterms:modified>
  <cp:revision>2</cp:revision>
  <dc:subject/>
  <dc:title>Blue Curve</dc:title>
</cp:coreProperties>
</file>