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6000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360000" y="2960280"/>
            <a:ext cx="936000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360000" y="296028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155920" y="296028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24760" y="108000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689160" y="108000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360000" y="296028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24760" y="296028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689160" y="296028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456732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5920" y="1080000"/>
            <a:ext cx="456732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360000" y="180000"/>
            <a:ext cx="9360000" cy="2217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5155920" y="1080000"/>
            <a:ext cx="456732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360000" y="296028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456732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5920" y="296028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60000" y="2960280"/>
            <a:ext cx="936000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6000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360000" y="2960280"/>
            <a:ext cx="936000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360000" y="296028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155920" y="296028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3524760" y="108000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body"/>
          </p:nvPr>
        </p:nvSpPr>
        <p:spPr>
          <a:xfrm>
            <a:off x="6689160" y="108000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body"/>
          </p:nvPr>
        </p:nvSpPr>
        <p:spPr>
          <a:xfrm>
            <a:off x="360000" y="296028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 type="body"/>
          </p:nvPr>
        </p:nvSpPr>
        <p:spPr>
          <a:xfrm>
            <a:off x="3524760" y="296028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 type="body"/>
          </p:nvPr>
        </p:nvSpPr>
        <p:spPr>
          <a:xfrm>
            <a:off x="6689160" y="2960280"/>
            <a:ext cx="301356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456732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155920" y="1080000"/>
            <a:ext cx="456732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360000" y="180000"/>
            <a:ext cx="9360000" cy="2217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highlight>
                <a:srgbClr val="ffffff"/>
              </a:highlight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5920" y="1080000"/>
            <a:ext cx="456732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60000" y="296028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456732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155920" y="296028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6000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55920" y="1080000"/>
            <a:ext cx="456732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360000" y="2960280"/>
            <a:ext cx="9360000" cy="171684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 flipH="1" flipV="1">
            <a:off x="0" y="4500000"/>
            <a:ext cx="10080000" cy="1170000"/>
          </a:xfrm>
          <a:prstGeom prst="flowChartDocumen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>
              <a:srgbClr val="009bdd"/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1" name="PlaceHolder 2"/>
          <p:cNvSpPr>
            <a:spLocks noGrp="1"/>
          </p:cNvSpPr>
          <p:nvPr>
            <p:ph type="title"/>
          </p:nvPr>
        </p:nvSpPr>
        <p:spPr>
          <a:xfrm>
            <a:off x="0" y="1620000"/>
            <a:ext cx="9000000" cy="10800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fr-FR" sz="3300" spc="-1" strike="noStrike">
                <a:solidFill>
                  <a:srgbClr val="dd4100"/>
                </a:solidFill>
                <a:latin typeface="Arial"/>
              </a:rPr>
              <a:t>Cliquez pour éditer le format du texte-titre</a:t>
            </a:r>
            <a:endParaRPr b="0" lang="fr-FR" sz="3300" spc="-1" strike="noStrike">
              <a:solidFill>
                <a:srgbClr val="dd41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360000" y="2880000"/>
            <a:ext cx="9360000" cy="1620000"/>
          </a:xfrm>
          <a:prstGeom prst="rect">
            <a:avLst/>
          </a:prstGeom>
        </p:spPr>
        <p:txBody>
          <a:bodyPr lIns="0" rIns="0" tIns="0" bIns="0">
            <a:normAutofit fontScale="69000"/>
          </a:bodyPr>
          <a:p>
            <a:pPr marL="432000" indent="-324000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9bdd"/>
                </a:solidFill>
                <a:latin typeface="Arial"/>
              </a:rPr>
              <a:t>Cliquez pour éditer le format du plan de texte</a:t>
            </a:r>
            <a:endParaRPr b="0" lang="fr-FR" sz="2400" spc="-1" strike="noStrike">
              <a:solidFill>
                <a:srgbClr val="009bdd"/>
              </a:solidFill>
              <a:latin typeface="Arial"/>
            </a:endParaRPr>
          </a:p>
          <a:p>
            <a:pPr lvl="1" marL="864000" indent="-324000">
              <a:spcBef>
                <a:spcPts val="85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2100" spc="-1" strike="noStrike">
                <a:solidFill>
                  <a:srgbClr val="009bdd"/>
                </a:solidFill>
                <a:latin typeface="Arial"/>
              </a:rPr>
              <a:t>Second niveau de plan</a:t>
            </a:r>
            <a:endParaRPr b="0" lang="fr-FR" sz="2100" spc="-1" strike="noStrike">
              <a:solidFill>
                <a:srgbClr val="009bdd"/>
              </a:solidFill>
              <a:latin typeface="Arial"/>
            </a:endParaRPr>
          </a:p>
          <a:p>
            <a:pPr lvl="2" marL="1296000" indent="-288000">
              <a:spcBef>
                <a:spcPts val="635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9bdd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rgbClr val="009bdd"/>
              </a:solidFill>
              <a:latin typeface="Arial"/>
            </a:endParaRPr>
          </a:p>
          <a:p>
            <a:pPr lvl="3" marL="1728000" indent="-216000">
              <a:spcBef>
                <a:spcPts val="422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1500" spc="-1" strike="noStrike">
                <a:solidFill>
                  <a:srgbClr val="009bdd"/>
                </a:solidFill>
                <a:latin typeface="Arial"/>
              </a:rPr>
              <a:t>Quatrième niveau de plan</a:t>
            </a:r>
            <a:endParaRPr b="0" lang="fr-FR" sz="1500" spc="-1" strike="noStrike">
              <a:solidFill>
                <a:srgbClr val="009bdd"/>
              </a:solidFill>
              <a:latin typeface="Arial"/>
            </a:endParaRPr>
          </a:p>
          <a:p>
            <a:pPr lvl="4" marL="2160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1500" spc="-1" strike="noStrike">
                <a:solidFill>
                  <a:srgbClr val="009bdd"/>
                </a:solidFill>
                <a:latin typeface="Arial"/>
              </a:rPr>
              <a:t>Cinquième niveau de plan</a:t>
            </a:r>
            <a:endParaRPr b="0" lang="fr-FR" sz="1500" spc="-1" strike="noStrike">
              <a:solidFill>
                <a:srgbClr val="009bdd"/>
              </a:solidFill>
              <a:latin typeface="Arial"/>
            </a:endParaRPr>
          </a:p>
          <a:p>
            <a:pPr lvl="5" marL="2592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1500" spc="-1" strike="noStrike">
                <a:solidFill>
                  <a:srgbClr val="009bdd"/>
                </a:solidFill>
                <a:latin typeface="Arial"/>
              </a:rPr>
              <a:t>Sixième niveau de plan</a:t>
            </a:r>
            <a:endParaRPr b="0" lang="fr-FR" sz="1500" spc="-1" strike="noStrike">
              <a:solidFill>
                <a:srgbClr val="009bdd"/>
              </a:solidFill>
              <a:latin typeface="Arial"/>
            </a:endParaRPr>
          </a:p>
          <a:p>
            <a:pPr lvl="6" marL="3024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1500" spc="-1" strike="noStrike">
                <a:solidFill>
                  <a:srgbClr val="009bdd"/>
                </a:solidFill>
                <a:latin typeface="Arial"/>
              </a:rPr>
              <a:t>Septième niveau de plan</a:t>
            </a:r>
            <a:endParaRPr b="0" lang="fr-FR" sz="15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3" name="TextShape 4"/>
          <p:cNvSpPr txBox="1"/>
          <p:nvPr/>
        </p:nvSpPr>
        <p:spPr>
          <a:xfrm>
            <a:off x="360000" y="5220000"/>
            <a:ext cx="234000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Autofit/>
          </a:bodyPr>
          <a:p>
            <a:r>
              <a:rPr b="0" lang="fr-FR" sz="1400" spc="-1" strike="noStrike">
                <a:solidFill>
                  <a:srgbClr val="ffffff"/>
                </a:solidFill>
                <a:latin typeface="Arial"/>
              </a:rPr>
              <a:t>&lt;date/heure&gt;</a:t>
            </a:r>
            <a:endParaRPr b="0" lang="fr-FR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" name="TextShape 5"/>
          <p:cNvSpPr txBox="1"/>
          <p:nvPr/>
        </p:nvSpPr>
        <p:spPr>
          <a:xfrm>
            <a:off x="3420000" y="5220000"/>
            <a:ext cx="324000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Autofit/>
          </a:bodyPr>
          <a:p>
            <a:pPr algn="ctr"/>
            <a:r>
              <a:rPr b="0" lang="fr-FR" sz="1400" spc="-1" strike="noStrike">
                <a:solidFill>
                  <a:srgbClr val="ffffff"/>
                </a:solidFill>
                <a:latin typeface="Arial"/>
              </a:rPr>
              <a:t>&lt;pied de page&gt;</a:t>
            </a:r>
            <a:endParaRPr b="0" lang="fr-FR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" name="TextShape 6"/>
          <p:cNvSpPr txBox="1"/>
          <p:nvPr/>
        </p:nvSpPr>
        <p:spPr>
          <a:xfrm>
            <a:off x="7380000" y="5220000"/>
            <a:ext cx="2340000" cy="36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Autofit/>
          </a:bodyPr>
          <a:p>
            <a:pPr algn="r"/>
            <a:fld id="{F47B6D3A-638E-4182-9EEC-3C3D0DB41FFA}" type="slidenum">
              <a:rPr b="0" lang="fr-FR" sz="1400" spc="-1" strike="noStrike">
                <a:solidFill>
                  <a:srgbClr val="ffffff"/>
                </a:solidFill>
                <a:latin typeface="Arial"/>
              </a:rPr>
              <a:t>&lt;numéro&gt;</a:t>
            </a:fld>
            <a:endParaRPr b="0" lang="fr-FR" sz="1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0" y="0"/>
            <a:ext cx="10076760" cy="72000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>
              <a:srgbClr val="009bdd"/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43" name="CustomShape 2"/>
          <p:cNvSpPr/>
          <p:nvPr/>
        </p:nvSpPr>
        <p:spPr>
          <a:xfrm>
            <a:off x="3240" y="5040000"/>
            <a:ext cx="10076760" cy="631440"/>
          </a:xfrm>
          <a:prstGeom prst="rect">
            <a:avLst/>
          </a:prstGeom>
          <a:gradFill rotWithShape="0">
            <a:gsLst>
              <a:gs pos="0">
                <a:srgbClr val="77caee"/>
              </a:gs>
              <a:gs pos="100000">
                <a:srgbClr val="009bdd"/>
              </a:gs>
            </a:gsLst>
            <a:lin ang="10800000"/>
          </a:gradFill>
          <a:ln w="18000">
            <a:noFill/>
          </a:ln>
          <a:effectLst>
            <a:outerShdw dist="10800" dir="5400000">
              <a:srgbClr val="009bdd"/>
            </a:outerShdw>
          </a:effectLst>
        </p:spPr>
        <p:style>
          <a:lnRef idx="0"/>
          <a:fillRef idx="0"/>
          <a:effectRef idx="0"/>
          <a:fontRef idx="minor"/>
        </p:style>
      </p:sp>
      <p:sp>
        <p:nvSpPr>
          <p:cNvPr id="44" name="PlaceHolder 3"/>
          <p:cNvSpPr>
            <a:spLocks noGrp="1"/>
          </p:cNvSpPr>
          <p:nvPr>
            <p:ph type="title"/>
          </p:nvPr>
        </p:nvSpPr>
        <p:spPr>
          <a:xfrm>
            <a:off x="360000" y="180000"/>
            <a:ext cx="9360000" cy="4780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fr-FR" sz="33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360000" y="1080000"/>
            <a:ext cx="9360000" cy="360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marL="432000" indent="-324000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9bdd"/>
                </a:solidFill>
                <a:latin typeface="Arial"/>
              </a:rPr>
              <a:t>Cliquez pour éditer le format du plan de texte</a:t>
            </a:r>
            <a:endParaRPr b="0" lang="fr-FR" sz="2400" spc="-1" strike="noStrike">
              <a:solidFill>
                <a:srgbClr val="009bdd"/>
              </a:solidFill>
              <a:latin typeface="Arial"/>
            </a:endParaRPr>
          </a:p>
          <a:p>
            <a:pPr lvl="1" marL="864000" indent="-324000">
              <a:spcBef>
                <a:spcPts val="85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2100" spc="-1" strike="noStrike">
                <a:solidFill>
                  <a:srgbClr val="009bdd"/>
                </a:solidFill>
                <a:latin typeface="Arial"/>
              </a:rPr>
              <a:t>Second niveau de plan</a:t>
            </a:r>
            <a:endParaRPr b="0" lang="fr-FR" sz="2100" spc="-1" strike="noStrike">
              <a:solidFill>
                <a:srgbClr val="009bdd"/>
              </a:solidFill>
              <a:latin typeface="Arial"/>
            </a:endParaRPr>
          </a:p>
          <a:p>
            <a:pPr lvl="2" marL="1296000" indent="-288000">
              <a:spcBef>
                <a:spcPts val="635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rgbClr val="009bdd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rgbClr val="009bdd"/>
              </a:solidFill>
              <a:latin typeface="Arial"/>
            </a:endParaRPr>
          </a:p>
          <a:p>
            <a:pPr lvl="3" marL="1728000" indent="-216000">
              <a:spcBef>
                <a:spcPts val="422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1500" spc="-1" strike="noStrike">
                <a:solidFill>
                  <a:srgbClr val="009bdd"/>
                </a:solidFill>
                <a:latin typeface="Arial"/>
              </a:rPr>
              <a:t>Quatrième niveau de plan</a:t>
            </a:r>
            <a:endParaRPr b="0" lang="fr-FR" sz="1500" spc="-1" strike="noStrike">
              <a:solidFill>
                <a:srgbClr val="009bdd"/>
              </a:solidFill>
              <a:latin typeface="Arial"/>
            </a:endParaRPr>
          </a:p>
          <a:p>
            <a:pPr lvl="4" marL="2160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1500" spc="-1" strike="noStrike">
                <a:solidFill>
                  <a:srgbClr val="009bdd"/>
                </a:solidFill>
                <a:latin typeface="Arial"/>
              </a:rPr>
              <a:t>Cinquième niveau de plan</a:t>
            </a:r>
            <a:endParaRPr b="0" lang="fr-FR" sz="1500" spc="-1" strike="noStrike">
              <a:solidFill>
                <a:srgbClr val="009bdd"/>
              </a:solidFill>
              <a:latin typeface="Arial"/>
            </a:endParaRPr>
          </a:p>
          <a:p>
            <a:pPr lvl="5" marL="2592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1500" spc="-1" strike="noStrike">
                <a:solidFill>
                  <a:srgbClr val="009bdd"/>
                </a:solidFill>
                <a:latin typeface="Arial"/>
              </a:rPr>
              <a:t>Sixième niveau de plan</a:t>
            </a:r>
            <a:endParaRPr b="0" lang="fr-FR" sz="1500" spc="-1" strike="noStrike">
              <a:solidFill>
                <a:srgbClr val="009bdd"/>
              </a:solidFill>
              <a:latin typeface="Arial"/>
            </a:endParaRPr>
          </a:p>
          <a:p>
            <a:pPr lvl="6" marL="3024000" indent="-216000">
              <a:spcBef>
                <a:spcPts val="21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1500" spc="-1" strike="noStrike">
                <a:solidFill>
                  <a:srgbClr val="009bdd"/>
                </a:solidFill>
                <a:latin typeface="Arial"/>
              </a:rPr>
              <a:t>Septième niveau de plan</a:t>
            </a:r>
            <a:endParaRPr b="0" lang="fr-FR" sz="1500" spc="-1" strike="noStrike">
              <a:solidFill>
                <a:srgbClr val="009bdd"/>
              </a:solidFill>
              <a:latin typeface="Arial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dt"/>
          </p:nvPr>
        </p:nvSpPr>
        <p:spPr>
          <a:xfrm>
            <a:off x="360000" y="5220000"/>
            <a:ext cx="2340000" cy="36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fr-FR" sz="1400" spc="-1" strike="noStrike">
                <a:solidFill>
                  <a:srgbClr val="ffffff"/>
                </a:solidFill>
                <a:latin typeface="Arial"/>
              </a:rPr>
              <a:t>&lt;date/heure&gt;</a:t>
            </a:r>
            <a:endParaRPr b="0" lang="fr-FR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" name="PlaceHolder 6"/>
          <p:cNvSpPr>
            <a:spLocks noGrp="1"/>
          </p:cNvSpPr>
          <p:nvPr>
            <p:ph type="ftr"/>
          </p:nvPr>
        </p:nvSpPr>
        <p:spPr>
          <a:xfrm>
            <a:off x="3420000" y="5220000"/>
            <a:ext cx="3240000" cy="36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fr-FR" sz="1400" spc="-1" strike="noStrike">
                <a:solidFill>
                  <a:srgbClr val="ffffff"/>
                </a:solidFill>
                <a:latin typeface="Arial"/>
              </a:rPr>
              <a:t>&lt;pied de page&gt;</a:t>
            </a:r>
            <a:endParaRPr b="0" lang="fr-FR" sz="1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" name="PlaceHolder 7"/>
          <p:cNvSpPr>
            <a:spLocks noGrp="1"/>
          </p:cNvSpPr>
          <p:nvPr>
            <p:ph type="sldNum"/>
          </p:nvPr>
        </p:nvSpPr>
        <p:spPr>
          <a:xfrm>
            <a:off x="7380000" y="5220000"/>
            <a:ext cx="2340000" cy="3600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82A82A2F-B909-4A20-935E-34A03A267F1E}" type="slidenum">
              <a:rPr b="0" lang="fr-FR" sz="1400" spc="-1" strike="noStrike">
                <a:solidFill>
                  <a:srgbClr val="ffffff"/>
                </a:solidFill>
                <a:latin typeface="Arial"/>
              </a:rPr>
              <a:t>&lt;numéro&gt;</a:t>
            </a:fld>
            <a:endParaRPr b="0" lang="fr-FR" sz="1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0" y="1620000"/>
            <a:ext cx="9000000" cy="108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5400" spc="-1" strike="noStrike">
                <a:solidFill>
                  <a:srgbClr val="dd4100"/>
                </a:solidFill>
                <a:latin typeface="Arial"/>
              </a:rPr>
              <a:t>Projet Jetcar</a:t>
            </a:r>
            <a:endParaRPr b="0" lang="fr-FR" sz="5400" spc="-1" strike="noStrike">
              <a:solidFill>
                <a:srgbClr val="dd4100"/>
              </a:solidFill>
              <a:latin typeface="Arial"/>
            </a:endParaRPr>
          </a:p>
        </p:txBody>
      </p:sp>
      <p:sp>
        <p:nvSpPr>
          <p:cNvPr id="86" name="TextShape 2"/>
          <p:cNvSpPr txBox="1"/>
          <p:nvPr/>
        </p:nvSpPr>
        <p:spPr>
          <a:xfrm>
            <a:off x="5040000" y="4797720"/>
            <a:ext cx="4320000" cy="602280"/>
          </a:xfrm>
          <a:prstGeom prst="rect">
            <a:avLst/>
          </a:prstGeom>
          <a:noFill/>
          <a:ln w="18000">
            <a:noFill/>
          </a:ln>
        </p:spPr>
        <p:txBody>
          <a:bodyPr lIns="90000" rIns="90000" tIns="45000" bIns="45000">
            <a:noAutofit/>
          </a:bodyPr>
          <a:p>
            <a:r>
              <a:rPr b="0" lang="fr-FR" sz="1800" spc="-1" strike="noStrike">
                <a:latin typeface="Arial"/>
              </a:rPr>
              <a:t>Nom Prenom Nom 3 Prenom 3</a:t>
            </a:r>
            <a:endParaRPr b="0" lang="fr-FR" sz="1800" spc="-1" strike="noStrike">
              <a:latin typeface="Arial"/>
            </a:endParaRPr>
          </a:p>
          <a:p>
            <a:r>
              <a:rPr b="0" lang="fr-FR" sz="1800" spc="-1" strike="noStrike">
                <a:latin typeface="Arial"/>
              </a:rPr>
              <a:t>Nom 2 Prenom2 Nom 4 Prénom 4</a:t>
            </a:r>
            <a:endParaRPr b="0" lang="fr-FR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3300" spc="-1" strike="noStrike">
                <a:solidFill>
                  <a:srgbClr val="ffffff"/>
                </a:solidFill>
                <a:latin typeface="Arial"/>
              </a:rPr>
              <a:t>Le besoin</a:t>
            </a:r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88" name="TextShape 2"/>
          <p:cNvSpPr txBox="1"/>
          <p:nvPr/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Autofit/>
          </a:bodyPr>
          <a:p>
            <a:pPr marL="432000" indent="-324000" algn="ctr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9bdd"/>
                </a:solidFill>
                <a:latin typeface="Arial"/>
              </a:rPr>
              <a:t>Insérer le Diagramme des cas d’utilisation </a:t>
            </a:r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3300" spc="-1" strike="noStrike">
                <a:solidFill>
                  <a:srgbClr val="ffffff"/>
                </a:solidFill>
                <a:latin typeface="Arial"/>
              </a:rPr>
              <a:t>La solution</a:t>
            </a:r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0" name="TextShape 2"/>
          <p:cNvSpPr txBox="1"/>
          <p:nvPr/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Autofit/>
          </a:bodyPr>
          <a:p>
            <a:pPr marL="432000" indent="-324000" algn="ctr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9bdd"/>
                </a:solidFill>
                <a:latin typeface="Arial"/>
              </a:rPr>
              <a:t>Insérer votre croquis</a:t>
            </a:r>
            <a:endParaRPr b="0" lang="fr-FR" sz="2400" spc="-1" strike="noStrike">
              <a:solidFill>
                <a:srgbClr val="009bdd"/>
              </a:solidFill>
              <a:latin typeface="Arial"/>
            </a:endParaRPr>
          </a:p>
          <a:p>
            <a:pPr marL="432000" indent="-324000" algn="ctr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9bdd"/>
              </a:solidFill>
              <a:latin typeface="Arial"/>
            </a:endParaRPr>
          </a:p>
          <a:p>
            <a:pPr marL="432000" indent="-324000" algn="ctr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9bdd"/>
              </a:solidFill>
              <a:latin typeface="Arial"/>
            </a:endParaRPr>
          </a:p>
          <a:p>
            <a:pPr marL="432000" indent="-324000" algn="ctr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endParaRPr b="0" lang="fr-FR" sz="2400" spc="-1" strike="noStrike">
              <a:solidFill>
                <a:srgbClr val="009bdd"/>
              </a:solidFill>
              <a:latin typeface="Arial"/>
            </a:endParaRPr>
          </a:p>
          <a:p>
            <a:pPr marL="432000" indent="-324000" algn="ctr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9bdd"/>
                </a:solidFill>
                <a:latin typeface="Arial"/>
              </a:rPr>
              <a:t>Expliquer le thème de votre objet</a:t>
            </a:r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360000" y="180000"/>
            <a:ext cx="9360000" cy="478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3300" spc="-1" strike="noStrike">
                <a:solidFill>
                  <a:srgbClr val="ffffff"/>
                </a:solidFill>
                <a:latin typeface="Arial"/>
              </a:rPr>
              <a:t>Modélisation 3D</a:t>
            </a:r>
            <a:endParaRPr b="0" lang="fr-FR" sz="33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92" name="TextShape 2"/>
          <p:cNvSpPr txBox="1"/>
          <p:nvPr/>
        </p:nvSpPr>
        <p:spPr>
          <a:xfrm>
            <a:off x="360000" y="1080000"/>
            <a:ext cx="9360000" cy="360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Autofit/>
          </a:bodyPr>
          <a:p>
            <a:pPr marL="432000" indent="-324000" algn="ctr">
              <a:spcBef>
                <a:spcPts val="1060"/>
              </a:spcBef>
              <a:buClr>
                <a:srgbClr val="77caee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9bdd"/>
                </a:solidFill>
                <a:latin typeface="Arial"/>
              </a:rPr>
              <a:t>Insérer Capture de votre model en 3D</a:t>
            </a:r>
            <a:endParaRPr b="0" lang="fr-FR" sz="2400" spc="-1" strike="noStrike">
              <a:solidFill>
                <a:srgbClr val="009bdd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</TotalTime>
  <Application>LibreOffice/7.0.5.2$Windows_X86_64 LibreOffice_project/64390860c6cd0aca4beafafcfd84613dd9dfb63a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2023-10-20T08:17:18Z</dcterms:created>
  <dc:creator/>
  <dc:description/>
  <dc:language>fr-FR</dc:language>
  <cp:lastModifiedBy/>
  <dcterms:modified xsi:type="dcterms:W3CDTF">2023-10-20T08:23:27Z</dcterms:modified>
  <cp:revision>2</cp:revision>
  <dc:subject/>
  <dc:title>Blue Curve</dc:title>
</cp:coreProperties>
</file>