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presentation.xml" ContentType="application/vnd.openxmlformats-officedocument.presentationml.presentation.main+xml"/>
  <Override PartName="/ppt/slideMasters/slideMaster1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37.xml" ContentType="application/vnd.openxmlformats-officedocument.presentationml.slideMaster+xml"/>
  <Override PartName="/ppt/slideLayouts/slideLayout2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13.xml"/><Relationship Id="rId4" Type="http://schemas.openxmlformats.org/officeDocument/2006/relationships/slideMaster" Target="slideMasters/slideMaster25.xml"/><Relationship Id="rId5" Type="http://schemas.openxmlformats.org/officeDocument/2006/relationships/slideMaster" Target="slideMasters/slideMaster37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0" y="0"/>
            <a:ext cx="10080000" cy="425196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4251960"/>
              <a:gd name="textAreaBottom" fmla="*/ 4252320 h 4251960"/>
            </a:gdLst>
            <a:ahLst/>
            <a:cxnLst/>
            <a:rect l="textAreaLeft" t="textAreaTop" r="textAreaRight" b="textAreaBottom"/>
            <a:pathLst>
              <a:path w="28001" h="11812">
                <a:moveTo>
                  <a:pt x="0" y="11811"/>
                </a:moveTo>
                <a:lnTo>
                  <a:pt x="0" y="0"/>
                </a:lnTo>
                <a:lnTo>
                  <a:pt x="28000" y="0"/>
                </a:lnTo>
                <a:lnTo>
                  <a:pt x="28000" y="7811"/>
                </a:lnTo>
                <a:lnTo>
                  <a:pt x="0" y="11811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5048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body"/>
          </p:nvPr>
        </p:nvSpPr>
        <p:spPr>
          <a:xfrm>
            <a:off x="503280" y="3233160"/>
            <a:ext cx="8869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reeform 1"/>
          <p:cNvSpPr/>
          <p:nvPr/>
        </p:nvSpPr>
        <p:spPr>
          <a:xfrm>
            <a:off x="0" y="0"/>
            <a:ext cx="10080000" cy="425196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4251960"/>
              <a:gd name="textAreaBottom" fmla="*/ 4252320 h 4251960"/>
            </a:gdLst>
            <a:ahLst/>
            <a:cxnLst/>
            <a:rect l="textAreaLeft" t="textAreaTop" r="textAreaRight" b="textAreaBottom"/>
            <a:pathLst>
              <a:path w="28001" h="11812">
                <a:moveTo>
                  <a:pt x="0" y="11811"/>
                </a:moveTo>
                <a:lnTo>
                  <a:pt x="0" y="0"/>
                </a:lnTo>
                <a:lnTo>
                  <a:pt x="28000" y="0"/>
                </a:lnTo>
                <a:lnTo>
                  <a:pt x="28000" y="7811"/>
                </a:lnTo>
                <a:lnTo>
                  <a:pt x="0" y="11811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Freeform 1"/>
          <p:cNvSpPr/>
          <p:nvPr/>
        </p:nvSpPr>
        <p:spPr>
          <a:xfrm>
            <a:off x="0" y="0"/>
            <a:ext cx="10080000" cy="425196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4251960"/>
              <a:gd name="textAreaBottom" fmla="*/ 4252320 h 4251960"/>
            </a:gdLst>
            <a:ahLst/>
            <a:cxnLst/>
            <a:rect l="textAreaLeft" t="textAreaTop" r="textAreaRight" b="textAreaBottom"/>
            <a:pathLst>
              <a:path w="28001" h="11812">
                <a:moveTo>
                  <a:pt x="0" y="11811"/>
                </a:moveTo>
                <a:lnTo>
                  <a:pt x="0" y="0"/>
                </a:lnTo>
                <a:lnTo>
                  <a:pt x="28000" y="0"/>
                </a:lnTo>
                <a:lnTo>
                  <a:pt x="28000" y="7811"/>
                </a:lnTo>
                <a:lnTo>
                  <a:pt x="0" y="11811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5048280" y="1515240"/>
            <a:ext cx="4327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503280" y="323316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Freeform 1"/>
          <p:cNvSpPr/>
          <p:nvPr/>
        </p:nvSpPr>
        <p:spPr>
          <a:xfrm>
            <a:off x="0" y="0"/>
            <a:ext cx="10080000" cy="425196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4251960"/>
              <a:gd name="textAreaBottom" fmla="*/ 4252320 h 4251960"/>
            </a:gdLst>
            <a:ahLst/>
            <a:cxnLst/>
            <a:rect l="textAreaLeft" t="textAreaTop" r="textAreaRight" b="textAreaBottom"/>
            <a:pathLst>
              <a:path w="28001" h="11812">
                <a:moveTo>
                  <a:pt x="0" y="11811"/>
                </a:moveTo>
                <a:lnTo>
                  <a:pt x="0" y="0"/>
                </a:lnTo>
                <a:lnTo>
                  <a:pt x="28000" y="0"/>
                </a:lnTo>
                <a:lnTo>
                  <a:pt x="28000" y="7811"/>
                </a:lnTo>
                <a:lnTo>
                  <a:pt x="0" y="11811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4327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5048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5048280" y="323316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Freeform 2"/>
          <p:cNvSpPr/>
          <p:nvPr/>
        </p:nvSpPr>
        <p:spPr>
          <a:xfrm>
            <a:off x="0" y="0"/>
            <a:ext cx="10080000" cy="15091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1509120"/>
              <a:gd name="textAreaBottom" fmla="*/ 1509480 h 1509120"/>
            </a:gdLst>
            <a:ahLst/>
            <a:cxnLst/>
            <a:rect l="textAreaLeft" t="textAreaTop" r="textAreaRight" b="textAreaBottom"/>
            <a:pathLst>
              <a:path w="28001" h="4193">
                <a:moveTo>
                  <a:pt x="0" y="4192"/>
                </a:moveTo>
                <a:lnTo>
                  <a:pt x="0" y="0"/>
                </a:lnTo>
                <a:lnTo>
                  <a:pt x="28000" y="0"/>
                </a:lnTo>
                <a:lnTo>
                  <a:pt x="28000" y="191"/>
                </a:lnTo>
                <a:lnTo>
                  <a:pt x="0" y="4192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048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503280" y="3233160"/>
            <a:ext cx="8869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Standar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Freeform 2"/>
          <p:cNvSpPr/>
          <p:nvPr/>
        </p:nvSpPr>
        <p:spPr>
          <a:xfrm>
            <a:off x="0" y="0"/>
            <a:ext cx="10080000" cy="15091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1509120"/>
              <a:gd name="textAreaBottom" fmla="*/ 1509480 h 1509120"/>
            </a:gdLst>
            <a:ahLst/>
            <a:cxnLst/>
            <a:rect l="textAreaLeft" t="textAreaTop" r="textAreaRight" b="textAreaBottom"/>
            <a:pathLst>
              <a:path w="28001" h="4193">
                <a:moveTo>
                  <a:pt x="0" y="4192"/>
                </a:moveTo>
                <a:lnTo>
                  <a:pt x="0" y="0"/>
                </a:lnTo>
                <a:lnTo>
                  <a:pt x="28000" y="0"/>
                </a:lnTo>
                <a:lnTo>
                  <a:pt x="28000" y="191"/>
                </a:lnTo>
                <a:lnTo>
                  <a:pt x="0" y="4192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8869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03280" y="3233160"/>
            <a:ext cx="8869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Standar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Freeform 2"/>
          <p:cNvSpPr/>
          <p:nvPr/>
        </p:nvSpPr>
        <p:spPr>
          <a:xfrm>
            <a:off x="0" y="0"/>
            <a:ext cx="10080000" cy="15091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1509120"/>
              <a:gd name="textAreaBottom" fmla="*/ 1509480 h 1509120"/>
            </a:gdLst>
            <a:ahLst/>
            <a:cxnLst/>
            <a:rect l="textAreaLeft" t="textAreaTop" r="textAreaRight" b="textAreaBottom"/>
            <a:pathLst>
              <a:path w="28001" h="4193">
                <a:moveTo>
                  <a:pt x="0" y="4192"/>
                </a:moveTo>
                <a:lnTo>
                  <a:pt x="0" y="0"/>
                </a:lnTo>
                <a:lnTo>
                  <a:pt x="28000" y="0"/>
                </a:lnTo>
                <a:lnTo>
                  <a:pt x="28000" y="191"/>
                </a:lnTo>
                <a:lnTo>
                  <a:pt x="0" y="4192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048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03280" y="323316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5048280" y="323316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tandar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Freeform 2"/>
          <p:cNvSpPr/>
          <p:nvPr/>
        </p:nvSpPr>
        <p:spPr>
          <a:xfrm>
            <a:off x="0" y="0"/>
            <a:ext cx="10080000" cy="15091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1509120"/>
              <a:gd name="textAreaBottom" fmla="*/ 1509480 h 1509120"/>
            </a:gdLst>
            <a:ahLst/>
            <a:cxnLst/>
            <a:rect l="textAreaLeft" t="textAreaTop" r="textAreaRight" b="textAreaBottom"/>
            <a:pathLst>
              <a:path w="28001" h="4193">
                <a:moveTo>
                  <a:pt x="0" y="4192"/>
                </a:moveTo>
                <a:lnTo>
                  <a:pt x="0" y="0"/>
                </a:lnTo>
                <a:lnTo>
                  <a:pt x="28000" y="0"/>
                </a:lnTo>
                <a:lnTo>
                  <a:pt x="28000" y="191"/>
                </a:lnTo>
                <a:lnTo>
                  <a:pt x="0" y="4192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02440" y="151524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501240" y="151524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3280" y="323316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02440" y="323316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501240" y="323316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tandar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Freeform 2"/>
          <p:cNvSpPr/>
          <p:nvPr/>
        </p:nvSpPr>
        <p:spPr>
          <a:xfrm>
            <a:off x="0" y="0"/>
            <a:ext cx="10080000" cy="15091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1509120"/>
              <a:gd name="textAreaBottom" fmla="*/ 1509480 h 1509120"/>
            </a:gdLst>
            <a:ahLst/>
            <a:cxnLst/>
            <a:rect l="textAreaLeft" t="textAreaTop" r="textAreaRight" b="textAreaBottom"/>
            <a:pathLst>
              <a:path w="28001" h="4193">
                <a:moveTo>
                  <a:pt x="0" y="4192"/>
                </a:moveTo>
                <a:lnTo>
                  <a:pt x="0" y="0"/>
                </a:lnTo>
                <a:lnTo>
                  <a:pt x="28000" y="0"/>
                </a:lnTo>
                <a:lnTo>
                  <a:pt x="28000" y="191"/>
                </a:lnTo>
                <a:lnTo>
                  <a:pt x="0" y="4192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Standard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Freeform 2"/>
          <p:cNvSpPr/>
          <p:nvPr/>
        </p:nvSpPr>
        <p:spPr>
          <a:xfrm>
            <a:off x="0" y="0"/>
            <a:ext cx="10080000" cy="15091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1509120"/>
              <a:gd name="textAreaBottom" fmla="*/ 1509480 h 1509120"/>
            </a:gdLst>
            <a:ahLst/>
            <a:cxnLst/>
            <a:rect l="textAreaLeft" t="textAreaTop" r="textAreaRight" b="textAreaBottom"/>
            <a:pathLst>
              <a:path w="28001" h="4193">
                <a:moveTo>
                  <a:pt x="0" y="4192"/>
                </a:moveTo>
                <a:lnTo>
                  <a:pt x="0" y="0"/>
                </a:lnTo>
                <a:lnTo>
                  <a:pt x="28000" y="0"/>
                </a:lnTo>
                <a:lnTo>
                  <a:pt x="28000" y="191"/>
                </a:lnTo>
                <a:lnTo>
                  <a:pt x="0" y="4192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Standard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Freeform 2"/>
          <p:cNvSpPr/>
          <p:nvPr/>
        </p:nvSpPr>
        <p:spPr>
          <a:xfrm>
            <a:off x="0" y="0"/>
            <a:ext cx="10080000" cy="15091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1509120"/>
              <a:gd name="textAreaBottom" fmla="*/ 1509480 h 1509120"/>
            </a:gdLst>
            <a:ahLst/>
            <a:cxnLst/>
            <a:rect l="textAreaLeft" t="textAreaTop" r="textAreaRight" b="textAreaBottom"/>
            <a:pathLst>
              <a:path w="28001" h="4193">
                <a:moveTo>
                  <a:pt x="0" y="4192"/>
                </a:moveTo>
                <a:lnTo>
                  <a:pt x="0" y="0"/>
                </a:lnTo>
                <a:lnTo>
                  <a:pt x="28000" y="0"/>
                </a:lnTo>
                <a:lnTo>
                  <a:pt x="28000" y="191"/>
                </a:lnTo>
                <a:lnTo>
                  <a:pt x="0" y="4192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886968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"/>
          <p:cNvSpPr/>
          <p:nvPr/>
        </p:nvSpPr>
        <p:spPr>
          <a:xfrm>
            <a:off x="0" y="0"/>
            <a:ext cx="10080000" cy="425196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4251960"/>
              <a:gd name="textAreaBottom" fmla="*/ 4252320 h 4251960"/>
            </a:gdLst>
            <a:ahLst/>
            <a:cxnLst/>
            <a:rect l="textAreaLeft" t="textAreaTop" r="textAreaRight" b="textAreaBottom"/>
            <a:pathLst>
              <a:path w="28001" h="11812">
                <a:moveTo>
                  <a:pt x="0" y="11811"/>
                </a:moveTo>
                <a:lnTo>
                  <a:pt x="0" y="0"/>
                </a:lnTo>
                <a:lnTo>
                  <a:pt x="28000" y="0"/>
                </a:lnTo>
                <a:lnTo>
                  <a:pt x="28000" y="7811"/>
                </a:lnTo>
                <a:lnTo>
                  <a:pt x="0" y="11811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8869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3280" y="3233160"/>
            <a:ext cx="8869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Standard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Freeform 2"/>
          <p:cNvSpPr/>
          <p:nvPr/>
        </p:nvSpPr>
        <p:spPr>
          <a:xfrm>
            <a:off x="0" y="0"/>
            <a:ext cx="10080000" cy="15091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1509120"/>
              <a:gd name="textAreaBottom" fmla="*/ 1509480 h 1509120"/>
            </a:gdLst>
            <a:ahLst/>
            <a:cxnLst/>
            <a:rect l="textAreaLeft" t="textAreaTop" r="textAreaRight" b="textAreaBottom"/>
            <a:pathLst>
              <a:path w="28001" h="4193">
                <a:moveTo>
                  <a:pt x="0" y="4192"/>
                </a:moveTo>
                <a:lnTo>
                  <a:pt x="0" y="0"/>
                </a:lnTo>
                <a:lnTo>
                  <a:pt x="28000" y="0"/>
                </a:lnTo>
                <a:lnTo>
                  <a:pt x="28000" y="191"/>
                </a:lnTo>
                <a:lnTo>
                  <a:pt x="0" y="4192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4327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5048280" y="1515240"/>
            <a:ext cx="4327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tandard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Freeform 2"/>
          <p:cNvSpPr/>
          <p:nvPr/>
        </p:nvSpPr>
        <p:spPr>
          <a:xfrm>
            <a:off x="0" y="0"/>
            <a:ext cx="10080000" cy="15091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1509120"/>
              <a:gd name="textAreaBottom" fmla="*/ 1509480 h 1509120"/>
            </a:gdLst>
            <a:ahLst/>
            <a:cxnLst/>
            <a:rect l="textAreaLeft" t="textAreaTop" r="textAreaRight" b="textAreaBottom"/>
            <a:pathLst>
              <a:path w="28001" h="4193">
                <a:moveTo>
                  <a:pt x="0" y="4192"/>
                </a:moveTo>
                <a:lnTo>
                  <a:pt x="0" y="0"/>
                </a:lnTo>
                <a:lnTo>
                  <a:pt x="28000" y="0"/>
                </a:lnTo>
                <a:lnTo>
                  <a:pt x="28000" y="191"/>
                </a:lnTo>
                <a:lnTo>
                  <a:pt x="0" y="4192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Standard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Freeform 2"/>
          <p:cNvSpPr/>
          <p:nvPr/>
        </p:nvSpPr>
        <p:spPr>
          <a:xfrm>
            <a:off x="0" y="0"/>
            <a:ext cx="10080000" cy="15091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1509120"/>
              <a:gd name="textAreaBottom" fmla="*/ 1509480 h 1509120"/>
            </a:gdLst>
            <a:ahLst/>
            <a:cxnLst/>
            <a:rect l="textAreaLeft" t="textAreaTop" r="textAreaRight" b="textAreaBottom"/>
            <a:pathLst>
              <a:path w="28001" h="4193">
                <a:moveTo>
                  <a:pt x="0" y="4192"/>
                </a:moveTo>
                <a:lnTo>
                  <a:pt x="0" y="0"/>
                </a:lnTo>
                <a:lnTo>
                  <a:pt x="28000" y="0"/>
                </a:lnTo>
                <a:lnTo>
                  <a:pt x="28000" y="191"/>
                </a:lnTo>
                <a:lnTo>
                  <a:pt x="0" y="4192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Standard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Freeform 2"/>
          <p:cNvSpPr/>
          <p:nvPr/>
        </p:nvSpPr>
        <p:spPr>
          <a:xfrm>
            <a:off x="0" y="0"/>
            <a:ext cx="10080000" cy="15091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1509120"/>
              <a:gd name="textAreaBottom" fmla="*/ 1509480 h 1509120"/>
            </a:gdLst>
            <a:ahLst/>
            <a:cxnLst/>
            <a:rect l="textAreaLeft" t="textAreaTop" r="textAreaRight" b="textAreaBottom"/>
            <a:pathLst>
              <a:path w="28001" h="4193">
                <a:moveTo>
                  <a:pt x="0" y="4192"/>
                </a:moveTo>
                <a:lnTo>
                  <a:pt x="0" y="0"/>
                </a:lnTo>
                <a:lnTo>
                  <a:pt x="28000" y="0"/>
                </a:lnTo>
                <a:lnTo>
                  <a:pt x="28000" y="191"/>
                </a:lnTo>
                <a:lnTo>
                  <a:pt x="0" y="4192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048280" y="1515240"/>
            <a:ext cx="4327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03280" y="323316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Standard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Freeform 2"/>
          <p:cNvSpPr/>
          <p:nvPr/>
        </p:nvSpPr>
        <p:spPr>
          <a:xfrm>
            <a:off x="0" y="0"/>
            <a:ext cx="10080000" cy="15091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1509120"/>
              <a:gd name="textAreaBottom" fmla="*/ 1509480 h 1509120"/>
            </a:gdLst>
            <a:ahLst/>
            <a:cxnLst/>
            <a:rect l="textAreaLeft" t="textAreaTop" r="textAreaRight" b="textAreaBottom"/>
            <a:pathLst>
              <a:path w="28001" h="4193">
                <a:moveTo>
                  <a:pt x="0" y="4192"/>
                </a:moveTo>
                <a:lnTo>
                  <a:pt x="0" y="0"/>
                </a:lnTo>
                <a:lnTo>
                  <a:pt x="28000" y="0"/>
                </a:lnTo>
                <a:lnTo>
                  <a:pt x="28000" y="191"/>
                </a:lnTo>
                <a:lnTo>
                  <a:pt x="0" y="4192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4327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048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8280" y="323316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Standard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Freeform 2"/>
          <p:cNvSpPr/>
          <p:nvPr/>
        </p:nvSpPr>
        <p:spPr>
          <a:xfrm>
            <a:off x="0" y="411120"/>
            <a:ext cx="10080000" cy="52585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5258520"/>
              <a:gd name="textAreaBottom" fmla="*/ 5258880 h 5258520"/>
            </a:gdLst>
            <a:ahLst/>
            <a:cxnLst/>
            <a:rect l="textAreaLeft" t="textAreaTop" r="textAreaRight" b="textAreaBottom"/>
            <a:pathLst>
              <a:path w="28001" h="14608">
                <a:moveTo>
                  <a:pt x="0" y="14607"/>
                </a:moveTo>
                <a:lnTo>
                  <a:pt x="508" y="14607"/>
                </a:lnTo>
                <a:lnTo>
                  <a:pt x="28000" y="10668"/>
                </a:lnTo>
                <a:lnTo>
                  <a:pt x="28000" y="0"/>
                </a:lnTo>
                <a:lnTo>
                  <a:pt x="0" y="4001"/>
                </a:lnTo>
                <a:lnTo>
                  <a:pt x="0" y="14607"/>
                </a:lnTo>
                <a:close/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Freeform 3"/>
          <p:cNvSpPr/>
          <p:nvPr/>
        </p:nvSpPr>
        <p:spPr>
          <a:xfrm>
            <a:off x="0" y="0"/>
            <a:ext cx="10080360" cy="1714680"/>
          </a:xfrm>
          <a:custGeom>
            <a:avLst/>
            <a:gdLst>
              <a:gd name="textAreaLeft" fmla="*/ 0 w 10080360"/>
              <a:gd name="textAreaRight" fmla="*/ 10080720 w 10080360"/>
              <a:gd name="textAreaTop" fmla="*/ 0 h 1714680"/>
              <a:gd name="textAreaBottom" fmla="*/ 1715040 h 1714680"/>
            </a:gdLst>
            <a:ahLst/>
            <a:cxnLst/>
            <a:rect l="textAreaLeft" t="textAreaTop" r="textAreaRight" b="textAreaBottom"/>
            <a:pathLst>
              <a:path w="28002" h="4764">
                <a:moveTo>
                  <a:pt x="1" y="4763"/>
                </a:moveTo>
                <a:lnTo>
                  <a:pt x="0" y="0"/>
                </a:lnTo>
                <a:lnTo>
                  <a:pt x="28000" y="0"/>
                </a:lnTo>
                <a:lnTo>
                  <a:pt x="28001" y="762"/>
                </a:lnTo>
                <a:lnTo>
                  <a:pt x="1" y="4763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5048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503280" y="3233160"/>
            <a:ext cx="8869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Standard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Freeform 2"/>
          <p:cNvSpPr/>
          <p:nvPr/>
        </p:nvSpPr>
        <p:spPr>
          <a:xfrm>
            <a:off x="0" y="411120"/>
            <a:ext cx="10080000" cy="52585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5258520"/>
              <a:gd name="textAreaBottom" fmla="*/ 5258880 h 5258520"/>
            </a:gdLst>
            <a:ahLst/>
            <a:cxnLst/>
            <a:rect l="textAreaLeft" t="textAreaTop" r="textAreaRight" b="textAreaBottom"/>
            <a:pathLst>
              <a:path w="28001" h="14608">
                <a:moveTo>
                  <a:pt x="0" y="14607"/>
                </a:moveTo>
                <a:lnTo>
                  <a:pt x="508" y="14607"/>
                </a:lnTo>
                <a:lnTo>
                  <a:pt x="28000" y="10668"/>
                </a:lnTo>
                <a:lnTo>
                  <a:pt x="28000" y="0"/>
                </a:lnTo>
                <a:lnTo>
                  <a:pt x="0" y="4001"/>
                </a:lnTo>
                <a:lnTo>
                  <a:pt x="0" y="14607"/>
                </a:lnTo>
                <a:close/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Freeform 3"/>
          <p:cNvSpPr/>
          <p:nvPr/>
        </p:nvSpPr>
        <p:spPr>
          <a:xfrm>
            <a:off x="0" y="0"/>
            <a:ext cx="10080360" cy="1714680"/>
          </a:xfrm>
          <a:custGeom>
            <a:avLst/>
            <a:gdLst>
              <a:gd name="textAreaLeft" fmla="*/ 0 w 10080360"/>
              <a:gd name="textAreaRight" fmla="*/ 10080720 w 10080360"/>
              <a:gd name="textAreaTop" fmla="*/ 0 h 1714680"/>
              <a:gd name="textAreaBottom" fmla="*/ 1715040 h 1714680"/>
            </a:gdLst>
            <a:ahLst/>
            <a:cxnLst/>
            <a:rect l="textAreaLeft" t="textAreaTop" r="textAreaRight" b="textAreaBottom"/>
            <a:pathLst>
              <a:path w="28002" h="4764">
                <a:moveTo>
                  <a:pt x="1" y="4763"/>
                </a:moveTo>
                <a:lnTo>
                  <a:pt x="0" y="0"/>
                </a:lnTo>
                <a:lnTo>
                  <a:pt x="28000" y="0"/>
                </a:lnTo>
                <a:lnTo>
                  <a:pt x="28001" y="762"/>
                </a:lnTo>
                <a:lnTo>
                  <a:pt x="1" y="4763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8869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503280" y="3233160"/>
            <a:ext cx="8869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Standard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Freeform 2"/>
          <p:cNvSpPr/>
          <p:nvPr/>
        </p:nvSpPr>
        <p:spPr>
          <a:xfrm>
            <a:off x="0" y="411120"/>
            <a:ext cx="10080000" cy="52585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5258520"/>
              <a:gd name="textAreaBottom" fmla="*/ 5258880 h 5258520"/>
            </a:gdLst>
            <a:ahLst/>
            <a:cxnLst/>
            <a:rect l="textAreaLeft" t="textAreaTop" r="textAreaRight" b="textAreaBottom"/>
            <a:pathLst>
              <a:path w="28001" h="14608">
                <a:moveTo>
                  <a:pt x="0" y="14607"/>
                </a:moveTo>
                <a:lnTo>
                  <a:pt x="508" y="14607"/>
                </a:lnTo>
                <a:lnTo>
                  <a:pt x="28000" y="10668"/>
                </a:lnTo>
                <a:lnTo>
                  <a:pt x="28000" y="0"/>
                </a:lnTo>
                <a:lnTo>
                  <a:pt x="0" y="4001"/>
                </a:lnTo>
                <a:lnTo>
                  <a:pt x="0" y="14607"/>
                </a:lnTo>
                <a:close/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Freeform 3"/>
          <p:cNvSpPr/>
          <p:nvPr/>
        </p:nvSpPr>
        <p:spPr>
          <a:xfrm>
            <a:off x="0" y="0"/>
            <a:ext cx="10080360" cy="1714680"/>
          </a:xfrm>
          <a:custGeom>
            <a:avLst/>
            <a:gdLst>
              <a:gd name="textAreaLeft" fmla="*/ 0 w 10080360"/>
              <a:gd name="textAreaRight" fmla="*/ 10080720 w 10080360"/>
              <a:gd name="textAreaTop" fmla="*/ 0 h 1714680"/>
              <a:gd name="textAreaBottom" fmla="*/ 1715040 h 1714680"/>
            </a:gdLst>
            <a:ahLst/>
            <a:cxnLst/>
            <a:rect l="textAreaLeft" t="textAreaTop" r="textAreaRight" b="textAreaBottom"/>
            <a:pathLst>
              <a:path w="28002" h="4764">
                <a:moveTo>
                  <a:pt x="1" y="4763"/>
                </a:moveTo>
                <a:lnTo>
                  <a:pt x="0" y="0"/>
                </a:lnTo>
                <a:lnTo>
                  <a:pt x="28000" y="0"/>
                </a:lnTo>
                <a:lnTo>
                  <a:pt x="28001" y="762"/>
                </a:lnTo>
                <a:lnTo>
                  <a:pt x="1" y="4763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5048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body"/>
          </p:nvPr>
        </p:nvSpPr>
        <p:spPr>
          <a:xfrm>
            <a:off x="503280" y="323316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 type="body"/>
          </p:nvPr>
        </p:nvSpPr>
        <p:spPr>
          <a:xfrm>
            <a:off x="5048280" y="323316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tandard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Freeform 2"/>
          <p:cNvSpPr/>
          <p:nvPr/>
        </p:nvSpPr>
        <p:spPr>
          <a:xfrm>
            <a:off x="0" y="411120"/>
            <a:ext cx="10080000" cy="52585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5258520"/>
              <a:gd name="textAreaBottom" fmla="*/ 5258880 h 5258520"/>
            </a:gdLst>
            <a:ahLst/>
            <a:cxnLst/>
            <a:rect l="textAreaLeft" t="textAreaTop" r="textAreaRight" b="textAreaBottom"/>
            <a:pathLst>
              <a:path w="28001" h="14608">
                <a:moveTo>
                  <a:pt x="0" y="14607"/>
                </a:moveTo>
                <a:lnTo>
                  <a:pt x="508" y="14607"/>
                </a:lnTo>
                <a:lnTo>
                  <a:pt x="28000" y="10668"/>
                </a:lnTo>
                <a:lnTo>
                  <a:pt x="28000" y="0"/>
                </a:lnTo>
                <a:lnTo>
                  <a:pt x="0" y="4001"/>
                </a:lnTo>
                <a:lnTo>
                  <a:pt x="0" y="14607"/>
                </a:lnTo>
                <a:close/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Freeform 3"/>
          <p:cNvSpPr/>
          <p:nvPr/>
        </p:nvSpPr>
        <p:spPr>
          <a:xfrm>
            <a:off x="0" y="0"/>
            <a:ext cx="10080360" cy="1714680"/>
          </a:xfrm>
          <a:custGeom>
            <a:avLst/>
            <a:gdLst>
              <a:gd name="textAreaLeft" fmla="*/ 0 w 10080360"/>
              <a:gd name="textAreaRight" fmla="*/ 10080720 w 10080360"/>
              <a:gd name="textAreaTop" fmla="*/ 0 h 1714680"/>
              <a:gd name="textAreaBottom" fmla="*/ 1715040 h 1714680"/>
            </a:gdLst>
            <a:ahLst/>
            <a:cxnLst/>
            <a:rect l="textAreaLeft" t="textAreaTop" r="textAreaRight" b="textAreaBottom"/>
            <a:pathLst>
              <a:path w="28002" h="4764">
                <a:moveTo>
                  <a:pt x="1" y="4763"/>
                </a:moveTo>
                <a:lnTo>
                  <a:pt x="0" y="0"/>
                </a:lnTo>
                <a:lnTo>
                  <a:pt x="28000" y="0"/>
                </a:lnTo>
                <a:lnTo>
                  <a:pt x="28001" y="762"/>
                </a:lnTo>
                <a:lnTo>
                  <a:pt x="1" y="4763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3502440" y="151524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6501240" y="151524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PlaceHolder 5"/>
          <p:cNvSpPr>
            <a:spLocks noGrp="1"/>
          </p:cNvSpPr>
          <p:nvPr>
            <p:ph type="body"/>
          </p:nvPr>
        </p:nvSpPr>
        <p:spPr>
          <a:xfrm>
            <a:off x="503280" y="323316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6"/>
          <p:cNvSpPr>
            <a:spLocks noGrp="1"/>
          </p:cNvSpPr>
          <p:nvPr>
            <p:ph type="body"/>
          </p:nvPr>
        </p:nvSpPr>
        <p:spPr>
          <a:xfrm>
            <a:off x="3502440" y="323316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PlaceHolder 7"/>
          <p:cNvSpPr>
            <a:spLocks noGrp="1"/>
          </p:cNvSpPr>
          <p:nvPr>
            <p:ph type="body"/>
          </p:nvPr>
        </p:nvSpPr>
        <p:spPr>
          <a:xfrm>
            <a:off x="6501240" y="323316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tandard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Freeform 2"/>
          <p:cNvSpPr/>
          <p:nvPr/>
        </p:nvSpPr>
        <p:spPr>
          <a:xfrm>
            <a:off x="0" y="411120"/>
            <a:ext cx="10080000" cy="52585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5258520"/>
              <a:gd name="textAreaBottom" fmla="*/ 5258880 h 5258520"/>
            </a:gdLst>
            <a:ahLst/>
            <a:cxnLst/>
            <a:rect l="textAreaLeft" t="textAreaTop" r="textAreaRight" b="textAreaBottom"/>
            <a:pathLst>
              <a:path w="28001" h="14608">
                <a:moveTo>
                  <a:pt x="0" y="14607"/>
                </a:moveTo>
                <a:lnTo>
                  <a:pt x="508" y="14607"/>
                </a:lnTo>
                <a:lnTo>
                  <a:pt x="28000" y="10668"/>
                </a:lnTo>
                <a:lnTo>
                  <a:pt x="28000" y="0"/>
                </a:lnTo>
                <a:lnTo>
                  <a:pt x="0" y="4001"/>
                </a:lnTo>
                <a:lnTo>
                  <a:pt x="0" y="14607"/>
                </a:lnTo>
                <a:close/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Freeform 3"/>
          <p:cNvSpPr/>
          <p:nvPr/>
        </p:nvSpPr>
        <p:spPr>
          <a:xfrm>
            <a:off x="0" y="0"/>
            <a:ext cx="10080360" cy="1714680"/>
          </a:xfrm>
          <a:custGeom>
            <a:avLst/>
            <a:gdLst>
              <a:gd name="textAreaLeft" fmla="*/ 0 w 10080360"/>
              <a:gd name="textAreaRight" fmla="*/ 10080720 w 10080360"/>
              <a:gd name="textAreaTop" fmla="*/ 0 h 1714680"/>
              <a:gd name="textAreaBottom" fmla="*/ 1715040 h 1714680"/>
            </a:gdLst>
            <a:ahLst/>
            <a:cxnLst/>
            <a:rect l="textAreaLeft" t="textAreaTop" r="textAreaRight" b="textAreaBottom"/>
            <a:pathLst>
              <a:path w="28002" h="4764">
                <a:moveTo>
                  <a:pt x="1" y="4763"/>
                </a:moveTo>
                <a:lnTo>
                  <a:pt x="0" y="0"/>
                </a:lnTo>
                <a:lnTo>
                  <a:pt x="28000" y="0"/>
                </a:lnTo>
                <a:lnTo>
                  <a:pt x="28001" y="762"/>
                </a:lnTo>
                <a:lnTo>
                  <a:pt x="1" y="4763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"/>
          <p:cNvSpPr/>
          <p:nvPr/>
        </p:nvSpPr>
        <p:spPr>
          <a:xfrm>
            <a:off x="0" y="0"/>
            <a:ext cx="10080000" cy="425196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4251960"/>
              <a:gd name="textAreaBottom" fmla="*/ 4252320 h 4251960"/>
            </a:gdLst>
            <a:ahLst/>
            <a:cxnLst/>
            <a:rect l="textAreaLeft" t="textAreaTop" r="textAreaRight" b="textAreaBottom"/>
            <a:pathLst>
              <a:path w="28001" h="11812">
                <a:moveTo>
                  <a:pt x="0" y="11811"/>
                </a:moveTo>
                <a:lnTo>
                  <a:pt x="0" y="0"/>
                </a:lnTo>
                <a:lnTo>
                  <a:pt x="28000" y="0"/>
                </a:lnTo>
                <a:lnTo>
                  <a:pt x="28000" y="7811"/>
                </a:lnTo>
                <a:lnTo>
                  <a:pt x="0" y="11811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5048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503280" y="323316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8280" y="323316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Standard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Freeform 2"/>
          <p:cNvSpPr/>
          <p:nvPr/>
        </p:nvSpPr>
        <p:spPr>
          <a:xfrm>
            <a:off x="0" y="411120"/>
            <a:ext cx="10080000" cy="52585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5258520"/>
              <a:gd name="textAreaBottom" fmla="*/ 5258880 h 5258520"/>
            </a:gdLst>
            <a:ahLst/>
            <a:cxnLst/>
            <a:rect l="textAreaLeft" t="textAreaTop" r="textAreaRight" b="textAreaBottom"/>
            <a:pathLst>
              <a:path w="28001" h="14608">
                <a:moveTo>
                  <a:pt x="0" y="14607"/>
                </a:moveTo>
                <a:lnTo>
                  <a:pt x="508" y="14607"/>
                </a:lnTo>
                <a:lnTo>
                  <a:pt x="28000" y="10668"/>
                </a:lnTo>
                <a:lnTo>
                  <a:pt x="28000" y="0"/>
                </a:lnTo>
                <a:lnTo>
                  <a:pt x="0" y="4001"/>
                </a:lnTo>
                <a:lnTo>
                  <a:pt x="0" y="14607"/>
                </a:lnTo>
                <a:close/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Freeform 3"/>
          <p:cNvSpPr/>
          <p:nvPr/>
        </p:nvSpPr>
        <p:spPr>
          <a:xfrm>
            <a:off x="0" y="0"/>
            <a:ext cx="10080360" cy="1714680"/>
          </a:xfrm>
          <a:custGeom>
            <a:avLst/>
            <a:gdLst>
              <a:gd name="textAreaLeft" fmla="*/ 0 w 10080360"/>
              <a:gd name="textAreaRight" fmla="*/ 10080720 w 10080360"/>
              <a:gd name="textAreaTop" fmla="*/ 0 h 1714680"/>
              <a:gd name="textAreaBottom" fmla="*/ 1715040 h 1714680"/>
            </a:gdLst>
            <a:ahLst/>
            <a:cxnLst/>
            <a:rect l="textAreaLeft" t="textAreaTop" r="textAreaRight" b="textAreaBottom"/>
            <a:pathLst>
              <a:path w="28002" h="4764">
                <a:moveTo>
                  <a:pt x="1" y="4763"/>
                </a:moveTo>
                <a:lnTo>
                  <a:pt x="0" y="0"/>
                </a:lnTo>
                <a:lnTo>
                  <a:pt x="28000" y="0"/>
                </a:lnTo>
                <a:lnTo>
                  <a:pt x="28001" y="762"/>
                </a:lnTo>
                <a:lnTo>
                  <a:pt x="1" y="4763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Standard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Freeform 2"/>
          <p:cNvSpPr/>
          <p:nvPr/>
        </p:nvSpPr>
        <p:spPr>
          <a:xfrm>
            <a:off x="0" y="411120"/>
            <a:ext cx="10080000" cy="52585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5258520"/>
              <a:gd name="textAreaBottom" fmla="*/ 5258880 h 5258520"/>
            </a:gdLst>
            <a:ahLst/>
            <a:cxnLst/>
            <a:rect l="textAreaLeft" t="textAreaTop" r="textAreaRight" b="textAreaBottom"/>
            <a:pathLst>
              <a:path w="28001" h="14608">
                <a:moveTo>
                  <a:pt x="0" y="14607"/>
                </a:moveTo>
                <a:lnTo>
                  <a:pt x="508" y="14607"/>
                </a:lnTo>
                <a:lnTo>
                  <a:pt x="28000" y="10668"/>
                </a:lnTo>
                <a:lnTo>
                  <a:pt x="28000" y="0"/>
                </a:lnTo>
                <a:lnTo>
                  <a:pt x="0" y="4001"/>
                </a:lnTo>
                <a:lnTo>
                  <a:pt x="0" y="14607"/>
                </a:lnTo>
                <a:close/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Freeform 3"/>
          <p:cNvSpPr/>
          <p:nvPr/>
        </p:nvSpPr>
        <p:spPr>
          <a:xfrm>
            <a:off x="0" y="0"/>
            <a:ext cx="10080360" cy="1714680"/>
          </a:xfrm>
          <a:custGeom>
            <a:avLst/>
            <a:gdLst>
              <a:gd name="textAreaLeft" fmla="*/ 0 w 10080360"/>
              <a:gd name="textAreaRight" fmla="*/ 10080720 w 10080360"/>
              <a:gd name="textAreaTop" fmla="*/ 0 h 1714680"/>
              <a:gd name="textAreaBottom" fmla="*/ 1715040 h 1714680"/>
            </a:gdLst>
            <a:ahLst/>
            <a:cxnLst/>
            <a:rect l="textAreaLeft" t="textAreaTop" r="textAreaRight" b="textAreaBottom"/>
            <a:pathLst>
              <a:path w="28002" h="4764">
                <a:moveTo>
                  <a:pt x="1" y="4763"/>
                </a:moveTo>
                <a:lnTo>
                  <a:pt x="0" y="0"/>
                </a:lnTo>
                <a:lnTo>
                  <a:pt x="28000" y="0"/>
                </a:lnTo>
                <a:lnTo>
                  <a:pt x="28001" y="762"/>
                </a:lnTo>
                <a:lnTo>
                  <a:pt x="1" y="4763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886968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Standard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Freeform 2"/>
          <p:cNvSpPr/>
          <p:nvPr/>
        </p:nvSpPr>
        <p:spPr>
          <a:xfrm>
            <a:off x="0" y="411120"/>
            <a:ext cx="10080000" cy="52585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5258520"/>
              <a:gd name="textAreaBottom" fmla="*/ 5258880 h 5258520"/>
            </a:gdLst>
            <a:ahLst/>
            <a:cxnLst/>
            <a:rect l="textAreaLeft" t="textAreaTop" r="textAreaRight" b="textAreaBottom"/>
            <a:pathLst>
              <a:path w="28001" h="14608">
                <a:moveTo>
                  <a:pt x="0" y="14607"/>
                </a:moveTo>
                <a:lnTo>
                  <a:pt x="508" y="14607"/>
                </a:lnTo>
                <a:lnTo>
                  <a:pt x="28000" y="10668"/>
                </a:lnTo>
                <a:lnTo>
                  <a:pt x="28000" y="0"/>
                </a:lnTo>
                <a:lnTo>
                  <a:pt x="0" y="4001"/>
                </a:lnTo>
                <a:lnTo>
                  <a:pt x="0" y="14607"/>
                </a:lnTo>
                <a:close/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Freeform 3"/>
          <p:cNvSpPr/>
          <p:nvPr/>
        </p:nvSpPr>
        <p:spPr>
          <a:xfrm>
            <a:off x="0" y="0"/>
            <a:ext cx="10080360" cy="1714680"/>
          </a:xfrm>
          <a:custGeom>
            <a:avLst/>
            <a:gdLst>
              <a:gd name="textAreaLeft" fmla="*/ 0 w 10080360"/>
              <a:gd name="textAreaRight" fmla="*/ 10080720 w 10080360"/>
              <a:gd name="textAreaTop" fmla="*/ 0 h 1714680"/>
              <a:gd name="textAreaBottom" fmla="*/ 1715040 h 1714680"/>
            </a:gdLst>
            <a:ahLst/>
            <a:cxnLst/>
            <a:rect l="textAreaLeft" t="textAreaTop" r="textAreaRight" b="textAreaBottom"/>
            <a:pathLst>
              <a:path w="28002" h="4764">
                <a:moveTo>
                  <a:pt x="1" y="4763"/>
                </a:moveTo>
                <a:lnTo>
                  <a:pt x="0" y="0"/>
                </a:lnTo>
                <a:lnTo>
                  <a:pt x="28000" y="0"/>
                </a:lnTo>
                <a:lnTo>
                  <a:pt x="28001" y="762"/>
                </a:lnTo>
                <a:lnTo>
                  <a:pt x="1" y="4763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4327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048280" y="1515240"/>
            <a:ext cx="4327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tandard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Freeform 2"/>
          <p:cNvSpPr/>
          <p:nvPr/>
        </p:nvSpPr>
        <p:spPr>
          <a:xfrm>
            <a:off x="0" y="411120"/>
            <a:ext cx="10080000" cy="52585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5258520"/>
              <a:gd name="textAreaBottom" fmla="*/ 5258880 h 5258520"/>
            </a:gdLst>
            <a:ahLst/>
            <a:cxnLst/>
            <a:rect l="textAreaLeft" t="textAreaTop" r="textAreaRight" b="textAreaBottom"/>
            <a:pathLst>
              <a:path w="28001" h="14608">
                <a:moveTo>
                  <a:pt x="0" y="14607"/>
                </a:moveTo>
                <a:lnTo>
                  <a:pt x="508" y="14607"/>
                </a:lnTo>
                <a:lnTo>
                  <a:pt x="28000" y="10668"/>
                </a:lnTo>
                <a:lnTo>
                  <a:pt x="28000" y="0"/>
                </a:lnTo>
                <a:lnTo>
                  <a:pt x="0" y="4001"/>
                </a:lnTo>
                <a:lnTo>
                  <a:pt x="0" y="14607"/>
                </a:lnTo>
                <a:close/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Freeform 3"/>
          <p:cNvSpPr/>
          <p:nvPr/>
        </p:nvSpPr>
        <p:spPr>
          <a:xfrm>
            <a:off x="0" y="0"/>
            <a:ext cx="10080360" cy="1714680"/>
          </a:xfrm>
          <a:custGeom>
            <a:avLst/>
            <a:gdLst>
              <a:gd name="textAreaLeft" fmla="*/ 0 w 10080360"/>
              <a:gd name="textAreaRight" fmla="*/ 10080720 w 10080360"/>
              <a:gd name="textAreaTop" fmla="*/ 0 h 1714680"/>
              <a:gd name="textAreaBottom" fmla="*/ 1715040 h 1714680"/>
            </a:gdLst>
            <a:ahLst/>
            <a:cxnLst/>
            <a:rect l="textAreaLeft" t="textAreaTop" r="textAreaRight" b="textAreaBottom"/>
            <a:pathLst>
              <a:path w="28002" h="4764">
                <a:moveTo>
                  <a:pt x="1" y="4763"/>
                </a:moveTo>
                <a:lnTo>
                  <a:pt x="0" y="0"/>
                </a:lnTo>
                <a:lnTo>
                  <a:pt x="28000" y="0"/>
                </a:lnTo>
                <a:lnTo>
                  <a:pt x="28001" y="762"/>
                </a:lnTo>
                <a:lnTo>
                  <a:pt x="1" y="4763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Standard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Freeform 2"/>
          <p:cNvSpPr/>
          <p:nvPr/>
        </p:nvSpPr>
        <p:spPr>
          <a:xfrm>
            <a:off x="0" y="411120"/>
            <a:ext cx="10080000" cy="52585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5258520"/>
              <a:gd name="textAreaBottom" fmla="*/ 5258880 h 5258520"/>
            </a:gdLst>
            <a:ahLst/>
            <a:cxnLst/>
            <a:rect l="textAreaLeft" t="textAreaTop" r="textAreaRight" b="textAreaBottom"/>
            <a:pathLst>
              <a:path w="28001" h="14608">
                <a:moveTo>
                  <a:pt x="0" y="14607"/>
                </a:moveTo>
                <a:lnTo>
                  <a:pt x="508" y="14607"/>
                </a:lnTo>
                <a:lnTo>
                  <a:pt x="28000" y="10668"/>
                </a:lnTo>
                <a:lnTo>
                  <a:pt x="28000" y="0"/>
                </a:lnTo>
                <a:lnTo>
                  <a:pt x="0" y="4001"/>
                </a:lnTo>
                <a:lnTo>
                  <a:pt x="0" y="14607"/>
                </a:lnTo>
                <a:close/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Freeform 3"/>
          <p:cNvSpPr/>
          <p:nvPr/>
        </p:nvSpPr>
        <p:spPr>
          <a:xfrm>
            <a:off x="0" y="0"/>
            <a:ext cx="10080360" cy="1714680"/>
          </a:xfrm>
          <a:custGeom>
            <a:avLst/>
            <a:gdLst>
              <a:gd name="textAreaLeft" fmla="*/ 0 w 10080360"/>
              <a:gd name="textAreaRight" fmla="*/ 10080720 w 10080360"/>
              <a:gd name="textAreaTop" fmla="*/ 0 h 1714680"/>
              <a:gd name="textAreaBottom" fmla="*/ 1715040 h 1714680"/>
            </a:gdLst>
            <a:ahLst/>
            <a:cxnLst/>
            <a:rect l="textAreaLeft" t="textAreaTop" r="textAreaRight" b="textAreaBottom"/>
            <a:pathLst>
              <a:path w="28002" h="4764">
                <a:moveTo>
                  <a:pt x="1" y="4763"/>
                </a:moveTo>
                <a:lnTo>
                  <a:pt x="0" y="0"/>
                </a:lnTo>
                <a:lnTo>
                  <a:pt x="28000" y="0"/>
                </a:lnTo>
                <a:lnTo>
                  <a:pt x="28001" y="762"/>
                </a:lnTo>
                <a:lnTo>
                  <a:pt x="1" y="4763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Standard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Freeform 2"/>
          <p:cNvSpPr/>
          <p:nvPr/>
        </p:nvSpPr>
        <p:spPr>
          <a:xfrm>
            <a:off x="0" y="411120"/>
            <a:ext cx="10080000" cy="52585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5258520"/>
              <a:gd name="textAreaBottom" fmla="*/ 5258880 h 5258520"/>
            </a:gdLst>
            <a:ahLst/>
            <a:cxnLst/>
            <a:rect l="textAreaLeft" t="textAreaTop" r="textAreaRight" b="textAreaBottom"/>
            <a:pathLst>
              <a:path w="28001" h="14608">
                <a:moveTo>
                  <a:pt x="0" y="14607"/>
                </a:moveTo>
                <a:lnTo>
                  <a:pt x="508" y="14607"/>
                </a:lnTo>
                <a:lnTo>
                  <a:pt x="28000" y="10668"/>
                </a:lnTo>
                <a:lnTo>
                  <a:pt x="28000" y="0"/>
                </a:lnTo>
                <a:lnTo>
                  <a:pt x="0" y="4001"/>
                </a:lnTo>
                <a:lnTo>
                  <a:pt x="0" y="14607"/>
                </a:lnTo>
                <a:close/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Freeform 3"/>
          <p:cNvSpPr/>
          <p:nvPr/>
        </p:nvSpPr>
        <p:spPr>
          <a:xfrm>
            <a:off x="0" y="0"/>
            <a:ext cx="10080360" cy="1714680"/>
          </a:xfrm>
          <a:custGeom>
            <a:avLst/>
            <a:gdLst>
              <a:gd name="textAreaLeft" fmla="*/ 0 w 10080360"/>
              <a:gd name="textAreaRight" fmla="*/ 10080720 w 10080360"/>
              <a:gd name="textAreaTop" fmla="*/ 0 h 1714680"/>
              <a:gd name="textAreaBottom" fmla="*/ 1715040 h 1714680"/>
            </a:gdLst>
            <a:ahLst/>
            <a:cxnLst/>
            <a:rect l="textAreaLeft" t="textAreaTop" r="textAreaRight" b="textAreaBottom"/>
            <a:pathLst>
              <a:path w="28002" h="4764">
                <a:moveTo>
                  <a:pt x="1" y="4763"/>
                </a:moveTo>
                <a:lnTo>
                  <a:pt x="0" y="0"/>
                </a:lnTo>
                <a:lnTo>
                  <a:pt x="28000" y="0"/>
                </a:lnTo>
                <a:lnTo>
                  <a:pt x="28001" y="762"/>
                </a:lnTo>
                <a:lnTo>
                  <a:pt x="1" y="4763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 type="body"/>
          </p:nvPr>
        </p:nvSpPr>
        <p:spPr>
          <a:xfrm>
            <a:off x="5048280" y="1515240"/>
            <a:ext cx="4327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PlaceHolder 4"/>
          <p:cNvSpPr>
            <a:spLocks noGrp="1"/>
          </p:cNvSpPr>
          <p:nvPr>
            <p:ph type="body"/>
          </p:nvPr>
        </p:nvSpPr>
        <p:spPr>
          <a:xfrm>
            <a:off x="503280" y="323316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Standard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Freeform 1"/>
          <p:cNvSpPr/>
          <p:nvPr/>
        </p:nvSpPr>
        <p:spPr>
          <a:xfrm>
            <a:off x="1096920" y="4388760"/>
            <a:ext cx="8982720" cy="1280880"/>
          </a:xfrm>
          <a:custGeom>
            <a:avLst/>
            <a:gdLst>
              <a:gd name="textAreaLeft" fmla="*/ 0 w 8982720"/>
              <a:gd name="textAreaRight" fmla="*/ 8983080 w 8982720"/>
              <a:gd name="textAreaTop" fmla="*/ 0 h 1280880"/>
              <a:gd name="textAreaBottom" fmla="*/ 1281240 h 1280880"/>
            </a:gdLst>
            <a:ahLst/>
            <a:cxnLst/>
            <a:rect l="textAreaLeft" t="textAreaTop" r="textAreaRight" b="textAreaBottom"/>
            <a:pathLst>
              <a:path w="24953" h="3559">
                <a:moveTo>
                  <a:pt x="0" y="3558"/>
                </a:moveTo>
                <a:lnTo>
                  <a:pt x="24951" y="3557"/>
                </a:lnTo>
                <a:lnTo>
                  <a:pt x="24952" y="0"/>
                </a:lnTo>
                <a:lnTo>
                  <a:pt x="0" y="35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Freeform 2"/>
          <p:cNvSpPr/>
          <p:nvPr/>
        </p:nvSpPr>
        <p:spPr>
          <a:xfrm>
            <a:off x="0" y="411120"/>
            <a:ext cx="10080000" cy="525852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5258520"/>
              <a:gd name="textAreaBottom" fmla="*/ 5258880 h 5258520"/>
            </a:gdLst>
            <a:ahLst/>
            <a:cxnLst/>
            <a:rect l="textAreaLeft" t="textAreaTop" r="textAreaRight" b="textAreaBottom"/>
            <a:pathLst>
              <a:path w="28001" h="14608">
                <a:moveTo>
                  <a:pt x="0" y="14607"/>
                </a:moveTo>
                <a:lnTo>
                  <a:pt x="508" y="14607"/>
                </a:lnTo>
                <a:lnTo>
                  <a:pt x="28000" y="10668"/>
                </a:lnTo>
                <a:lnTo>
                  <a:pt x="28000" y="0"/>
                </a:lnTo>
                <a:lnTo>
                  <a:pt x="0" y="4001"/>
                </a:lnTo>
                <a:lnTo>
                  <a:pt x="0" y="14607"/>
                </a:lnTo>
                <a:close/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Freeform 3"/>
          <p:cNvSpPr/>
          <p:nvPr/>
        </p:nvSpPr>
        <p:spPr>
          <a:xfrm>
            <a:off x="0" y="0"/>
            <a:ext cx="10080360" cy="1714680"/>
          </a:xfrm>
          <a:custGeom>
            <a:avLst/>
            <a:gdLst>
              <a:gd name="textAreaLeft" fmla="*/ 0 w 10080360"/>
              <a:gd name="textAreaRight" fmla="*/ 10080720 w 10080360"/>
              <a:gd name="textAreaTop" fmla="*/ 0 h 1714680"/>
              <a:gd name="textAreaBottom" fmla="*/ 1715040 h 1714680"/>
            </a:gdLst>
            <a:ahLst/>
            <a:cxnLst/>
            <a:rect l="textAreaLeft" t="textAreaTop" r="textAreaRight" b="textAreaBottom"/>
            <a:pathLst>
              <a:path w="28002" h="4764">
                <a:moveTo>
                  <a:pt x="1" y="4763"/>
                </a:moveTo>
                <a:lnTo>
                  <a:pt x="0" y="0"/>
                </a:lnTo>
                <a:lnTo>
                  <a:pt x="28000" y="0"/>
                </a:lnTo>
                <a:lnTo>
                  <a:pt x="28001" y="762"/>
                </a:lnTo>
                <a:lnTo>
                  <a:pt x="1" y="4763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4327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 type="body"/>
          </p:nvPr>
        </p:nvSpPr>
        <p:spPr>
          <a:xfrm>
            <a:off x="5048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PlaceHolder 4"/>
          <p:cNvSpPr>
            <a:spLocks noGrp="1"/>
          </p:cNvSpPr>
          <p:nvPr>
            <p:ph type="body"/>
          </p:nvPr>
        </p:nvSpPr>
        <p:spPr>
          <a:xfrm>
            <a:off x="5048280" y="323316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Standard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Freeform 1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Freeform 2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Freeform 3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Freeform 4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Freeform 5"/>
          <p:cNvSpPr/>
          <p:nvPr/>
        </p:nvSpPr>
        <p:spPr>
          <a:xfrm>
            <a:off x="6480" y="-9720"/>
            <a:ext cx="10080000" cy="24688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68880"/>
              <a:gd name="textAreaBottom" fmla="*/ 2469240 h 2468880"/>
            </a:gdLst>
            <a:ahLst/>
            <a:cxnLst/>
            <a:rect l="textAreaLeft" t="textAreaTop" r="textAreaRight" b="textAreaBottom"/>
            <a:pathLst>
              <a:path w="28001" h="6859">
                <a:moveTo>
                  <a:pt x="0" y="6858"/>
                </a:moveTo>
                <a:lnTo>
                  <a:pt x="0" y="0"/>
                </a:lnTo>
                <a:lnTo>
                  <a:pt x="28000" y="0"/>
                </a:lnTo>
                <a:lnTo>
                  <a:pt x="28000" y="2841"/>
                </a:lnTo>
                <a:lnTo>
                  <a:pt x="0" y="68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Freeform 6"/>
          <p:cNvSpPr/>
          <p:nvPr/>
        </p:nvSpPr>
        <p:spPr>
          <a:xfrm>
            <a:off x="140328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CustomShape 11"/>
          <p:cNvSpPr/>
          <p:nvPr/>
        </p:nvSpPr>
        <p:spPr>
          <a:xfrm rot="20952000">
            <a:off x="223920" y="1917000"/>
            <a:ext cx="9401760" cy="2593800"/>
          </a:xfrm>
          <a:custGeom>
            <a:avLst/>
            <a:gdLst>
              <a:gd name="textAreaLeft" fmla="*/ 0 w 9401760"/>
              <a:gd name="textAreaRight" fmla="*/ 9402120 w 9401760"/>
              <a:gd name="textAreaTop" fmla="*/ 0 h 2593800"/>
              <a:gd name="textAreaBottom" fmla="*/ 2594160 h 2593800"/>
            </a:gdLst>
            <a:ahLst/>
            <a:cxnLst/>
            <a:rect l="textAreaLeft" t="textAreaTop" r="textAreaRight" b="textAreaBottom"/>
            <a:pathLst>
              <a:path w="26120" h="7208">
                <a:moveTo>
                  <a:pt x="454" y="0"/>
                </a:moveTo>
                <a:lnTo>
                  <a:pt x="455" y="0"/>
                </a:lnTo>
                <a:cubicBezTo>
                  <a:pt x="375" y="0"/>
                  <a:pt x="297" y="21"/>
                  <a:pt x="227" y="60"/>
                </a:cubicBezTo>
                <a:cubicBezTo>
                  <a:pt x="158" y="100"/>
                  <a:pt x="102" y="158"/>
                  <a:pt x="61" y="226"/>
                </a:cubicBezTo>
                <a:cubicBezTo>
                  <a:pt x="21" y="296"/>
                  <a:pt x="1" y="373"/>
                  <a:pt x="0" y="454"/>
                </a:cubicBezTo>
                <a:lnTo>
                  <a:pt x="1" y="6752"/>
                </a:lnTo>
                <a:lnTo>
                  <a:pt x="1" y="6752"/>
                </a:lnTo>
                <a:cubicBezTo>
                  <a:pt x="1" y="6833"/>
                  <a:pt x="22" y="6911"/>
                  <a:pt x="62" y="6980"/>
                </a:cubicBezTo>
                <a:cubicBezTo>
                  <a:pt x="101" y="7049"/>
                  <a:pt x="159" y="7106"/>
                  <a:pt x="227" y="7146"/>
                </a:cubicBezTo>
                <a:cubicBezTo>
                  <a:pt x="296" y="7185"/>
                  <a:pt x="375" y="7207"/>
                  <a:pt x="454" y="7206"/>
                </a:cubicBezTo>
                <a:lnTo>
                  <a:pt x="25665" y="7206"/>
                </a:lnTo>
                <a:lnTo>
                  <a:pt x="25665" y="7206"/>
                </a:lnTo>
                <a:cubicBezTo>
                  <a:pt x="25744" y="7206"/>
                  <a:pt x="25822" y="7186"/>
                  <a:pt x="25892" y="7146"/>
                </a:cubicBezTo>
                <a:cubicBezTo>
                  <a:pt x="25961" y="7106"/>
                  <a:pt x="26018" y="7049"/>
                  <a:pt x="26058" y="6980"/>
                </a:cubicBezTo>
                <a:cubicBezTo>
                  <a:pt x="26098" y="6910"/>
                  <a:pt x="26119" y="6833"/>
                  <a:pt x="26119" y="6752"/>
                </a:cubicBezTo>
                <a:lnTo>
                  <a:pt x="26118" y="453"/>
                </a:lnTo>
                <a:lnTo>
                  <a:pt x="26119" y="454"/>
                </a:lnTo>
                <a:lnTo>
                  <a:pt x="26119" y="454"/>
                </a:lnTo>
                <a:cubicBezTo>
                  <a:pt x="26119" y="374"/>
                  <a:pt x="26097" y="295"/>
                  <a:pt x="26058" y="226"/>
                </a:cubicBezTo>
                <a:cubicBezTo>
                  <a:pt x="26018" y="158"/>
                  <a:pt x="25961" y="100"/>
                  <a:pt x="25892" y="60"/>
                </a:cubicBezTo>
                <a:cubicBezTo>
                  <a:pt x="25823" y="21"/>
                  <a:pt x="25745" y="0"/>
                  <a:pt x="25665" y="0"/>
                </a:cubicBezTo>
                <a:lnTo>
                  <a:pt x="454" y="0"/>
                </a:lnTo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TextShape 12"/>
          <p:cNvSpPr/>
          <p:nvPr/>
        </p:nvSpPr>
        <p:spPr>
          <a:xfrm>
            <a:off x="273960" y="275940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“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TextShape 13"/>
          <p:cNvSpPr/>
          <p:nvPr/>
        </p:nvSpPr>
        <p:spPr>
          <a:xfrm>
            <a:off x="9215640" y="351756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”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PlaceHolder 3"/>
          <p:cNvSpPr>
            <a:spLocks noGrp="1"/>
          </p:cNvSpPr>
          <p:nvPr>
            <p:ph type="body"/>
          </p:nvPr>
        </p:nvSpPr>
        <p:spPr>
          <a:xfrm>
            <a:off x="5048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PlaceHolder 4"/>
          <p:cNvSpPr>
            <a:spLocks noGrp="1"/>
          </p:cNvSpPr>
          <p:nvPr>
            <p:ph type="body"/>
          </p:nvPr>
        </p:nvSpPr>
        <p:spPr>
          <a:xfrm>
            <a:off x="503280" y="3233160"/>
            <a:ext cx="8869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Standard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Freeform 1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Freeform 2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Freeform 3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Freeform 4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Freeform 5"/>
          <p:cNvSpPr/>
          <p:nvPr/>
        </p:nvSpPr>
        <p:spPr>
          <a:xfrm>
            <a:off x="6480" y="-9720"/>
            <a:ext cx="10080000" cy="24688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68880"/>
              <a:gd name="textAreaBottom" fmla="*/ 2469240 h 2468880"/>
            </a:gdLst>
            <a:ahLst/>
            <a:cxnLst/>
            <a:rect l="textAreaLeft" t="textAreaTop" r="textAreaRight" b="textAreaBottom"/>
            <a:pathLst>
              <a:path w="28001" h="6859">
                <a:moveTo>
                  <a:pt x="0" y="6858"/>
                </a:moveTo>
                <a:lnTo>
                  <a:pt x="0" y="0"/>
                </a:lnTo>
                <a:lnTo>
                  <a:pt x="28000" y="0"/>
                </a:lnTo>
                <a:lnTo>
                  <a:pt x="28000" y="2841"/>
                </a:lnTo>
                <a:lnTo>
                  <a:pt x="0" y="68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Freeform 6"/>
          <p:cNvSpPr/>
          <p:nvPr/>
        </p:nvSpPr>
        <p:spPr>
          <a:xfrm>
            <a:off x="140328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CustomShape 11"/>
          <p:cNvSpPr/>
          <p:nvPr/>
        </p:nvSpPr>
        <p:spPr>
          <a:xfrm rot="20952000">
            <a:off x="223920" y="1917000"/>
            <a:ext cx="9401760" cy="2593800"/>
          </a:xfrm>
          <a:custGeom>
            <a:avLst/>
            <a:gdLst>
              <a:gd name="textAreaLeft" fmla="*/ 0 w 9401760"/>
              <a:gd name="textAreaRight" fmla="*/ 9402120 w 9401760"/>
              <a:gd name="textAreaTop" fmla="*/ 0 h 2593800"/>
              <a:gd name="textAreaBottom" fmla="*/ 2594160 h 2593800"/>
            </a:gdLst>
            <a:ahLst/>
            <a:cxnLst/>
            <a:rect l="textAreaLeft" t="textAreaTop" r="textAreaRight" b="textAreaBottom"/>
            <a:pathLst>
              <a:path w="26120" h="7208">
                <a:moveTo>
                  <a:pt x="454" y="0"/>
                </a:moveTo>
                <a:lnTo>
                  <a:pt x="455" y="0"/>
                </a:lnTo>
                <a:cubicBezTo>
                  <a:pt x="375" y="0"/>
                  <a:pt x="297" y="21"/>
                  <a:pt x="227" y="60"/>
                </a:cubicBezTo>
                <a:cubicBezTo>
                  <a:pt x="158" y="100"/>
                  <a:pt x="102" y="158"/>
                  <a:pt x="61" y="226"/>
                </a:cubicBezTo>
                <a:cubicBezTo>
                  <a:pt x="21" y="296"/>
                  <a:pt x="1" y="373"/>
                  <a:pt x="0" y="454"/>
                </a:cubicBezTo>
                <a:lnTo>
                  <a:pt x="1" y="6752"/>
                </a:lnTo>
                <a:lnTo>
                  <a:pt x="1" y="6752"/>
                </a:lnTo>
                <a:cubicBezTo>
                  <a:pt x="1" y="6833"/>
                  <a:pt x="22" y="6911"/>
                  <a:pt x="62" y="6980"/>
                </a:cubicBezTo>
                <a:cubicBezTo>
                  <a:pt x="101" y="7049"/>
                  <a:pt x="159" y="7106"/>
                  <a:pt x="227" y="7146"/>
                </a:cubicBezTo>
                <a:cubicBezTo>
                  <a:pt x="296" y="7185"/>
                  <a:pt x="375" y="7207"/>
                  <a:pt x="454" y="7206"/>
                </a:cubicBezTo>
                <a:lnTo>
                  <a:pt x="25665" y="7206"/>
                </a:lnTo>
                <a:lnTo>
                  <a:pt x="25665" y="7206"/>
                </a:lnTo>
                <a:cubicBezTo>
                  <a:pt x="25744" y="7206"/>
                  <a:pt x="25822" y="7186"/>
                  <a:pt x="25892" y="7146"/>
                </a:cubicBezTo>
                <a:cubicBezTo>
                  <a:pt x="25961" y="7106"/>
                  <a:pt x="26018" y="7049"/>
                  <a:pt x="26058" y="6980"/>
                </a:cubicBezTo>
                <a:cubicBezTo>
                  <a:pt x="26098" y="6910"/>
                  <a:pt x="26119" y="6833"/>
                  <a:pt x="26119" y="6752"/>
                </a:cubicBezTo>
                <a:lnTo>
                  <a:pt x="26118" y="453"/>
                </a:lnTo>
                <a:lnTo>
                  <a:pt x="26119" y="454"/>
                </a:lnTo>
                <a:lnTo>
                  <a:pt x="26119" y="454"/>
                </a:lnTo>
                <a:cubicBezTo>
                  <a:pt x="26119" y="374"/>
                  <a:pt x="26097" y="295"/>
                  <a:pt x="26058" y="226"/>
                </a:cubicBezTo>
                <a:cubicBezTo>
                  <a:pt x="26018" y="158"/>
                  <a:pt x="25961" y="100"/>
                  <a:pt x="25892" y="60"/>
                </a:cubicBezTo>
                <a:cubicBezTo>
                  <a:pt x="25823" y="21"/>
                  <a:pt x="25745" y="0"/>
                  <a:pt x="25665" y="0"/>
                </a:cubicBezTo>
                <a:lnTo>
                  <a:pt x="454" y="0"/>
                </a:lnTo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TextShape 12"/>
          <p:cNvSpPr/>
          <p:nvPr/>
        </p:nvSpPr>
        <p:spPr>
          <a:xfrm>
            <a:off x="273960" y="275940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“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TextShape 13"/>
          <p:cNvSpPr/>
          <p:nvPr/>
        </p:nvSpPr>
        <p:spPr>
          <a:xfrm>
            <a:off x="9215640" y="351756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”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8869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body"/>
          </p:nvPr>
        </p:nvSpPr>
        <p:spPr>
          <a:xfrm>
            <a:off x="503280" y="3233160"/>
            <a:ext cx="8869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Standard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Freeform 1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Freeform 2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Freeform 3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Freeform 4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Freeform 5"/>
          <p:cNvSpPr/>
          <p:nvPr/>
        </p:nvSpPr>
        <p:spPr>
          <a:xfrm>
            <a:off x="6480" y="-9720"/>
            <a:ext cx="10080000" cy="24688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68880"/>
              <a:gd name="textAreaBottom" fmla="*/ 2469240 h 2468880"/>
            </a:gdLst>
            <a:ahLst/>
            <a:cxnLst/>
            <a:rect l="textAreaLeft" t="textAreaTop" r="textAreaRight" b="textAreaBottom"/>
            <a:pathLst>
              <a:path w="28001" h="6859">
                <a:moveTo>
                  <a:pt x="0" y="6858"/>
                </a:moveTo>
                <a:lnTo>
                  <a:pt x="0" y="0"/>
                </a:lnTo>
                <a:lnTo>
                  <a:pt x="28000" y="0"/>
                </a:lnTo>
                <a:lnTo>
                  <a:pt x="28000" y="2841"/>
                </a:lnTo>
                <a:lnTo>
                  <a:pt x="0" y="68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Freeform 6"/>
          <p:cNvSpPr/>
          <p:nvPr/>
        </p:nvSpPr>
        <p:spPr>
          <a:xfrm>
            <a:off x="140328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CustomShape 11"/>
          <p:cNvSpPr/>
          <p:nvPr/>
        </p:nvSpPr>
        <p:spPr>
          <a:xfrm rot="20952000">
            <a:off x="223920" y="1917000"/>
            <a:ext cx="9401760" cy="2593800"/>
          </a:xfrm>
          <a:custGeom>
            <a:avLst/>
            <a:gdLst>
              <a:gd name="textAreaLeft" fmla="*/ 0 w 9401760"/>
              <a:gd name="textAreaRight" fmla="*/ 9402120 w 9401760"/>
              <a:gd name="textAreaTop" fmla="*/ 0 h 2593800"/>
              <a:gd name="textAreaBottom" fmla="*/ 2594160 h 2593800"/>
            </a:gdLst>
            <a:ahLst/>
            <a:cxnLst/>
            <a:rect l="textAreaLeft" t="textAreaTop" r="textAreaRight" b="textAreaBottom"/>
            <a:pathLst>
              <a:path w="26120" h="7208">
                <a:moveTo>
                  <a:pt x="454" y="0"/>
                </a:moveTo>
                <a:lnTo>
                  <a:pt x="455" y="0"/>
                </a:lnTo>
                <a:cubicBezTo>
                  <a:pt x="375" y="0"/>
                  <a:pt x="297" y="21"/>
                  <a:pt x="227" y="60"/>
                </a:cubicBezTo>
                <a:cubicBezTo>
                  <a:pt x="158" y="100"/>
                  <a:pt x="102" y="158"/>
                  <a:pt x="61" y="226"/>
                </a:cubicBezTo>
                <a:cubicBezTo>
                  <a:pt x="21" y="296"/>
                  <a:pt x="1" y="373"/>
                  <a:pt x="0" y="454"/>
                </a:cubicBezTo>
                <a:lnTo>
                  <a:pt x="1" y="6752"/>
                </a:lnTo>
                <a:lnTo>
                  <a:pt x="1" y="6752"/>
                </a:lnTo>
                <a:cubicBezTo>
                  <a:pt x="1" y="6833"/>
                  <a:pt x="22" y="6911"/>
                  <a:pt x="62" y="6980"/>
                </a:cubicBezTo>
                <a:cubicBezTo>
                  <a:pt x="101" y="7049"/>
                  <a:pt x="159" y="7106"/>
                  <a:pt x="227" y="7146"/>
                </a:cubicBezTo>
                <a:cubicBezTo>
                  <a:pt x="296" y="7185"/>
                  <a:pt x="375" y="7207"/>
                  <a:pt x="454" y="7206"/>
                </a:cubicBezTo>
                <a:lnTo>
                  <a:pt x="25665" y="7206"/>
                </a:lnTo>
                <a:lnTo>
                  <a:pt x="25665" y="7206"/>
                </a:lnTo>
                <a:cubicBezTo>
                  <a:pt x="25744" y="7206"/>
                  <a:pt x="25822" y="7186"/>
                  <a:pt x="25892" y="7146"/>
                </a:cubicBezTo>
                <a:cubicBezTo>
                  <a:pt x="25961" y="7106"/>
                  <a:pt x="26018" y="7049"/>
                  <a:pt x="26058" y="6980"/>
                </a:cubicBezTo>
                <a:cubicBezTo>
                  <a:pt x="26098" y="6910"/>
                  <a:pt x="26119" y="6833"/>
                  <a:pt x="26119" y="6752"/>
                </a:cubicBezTo>
                <a:lnTo>
                  <a:pt x="26118" y="453"/>
                </a:lnTo>
                <a:lnTo>
                  <a:pt x="26119" y="454"/>
                </a:lnTo>
                <a:lnTo>
                  <a:pt x="26119" y="454"/>
                </a:lnTo>
                <a:cubicBezTo>
                  <a:pt x="26119" y="374"/>
                  <a:pt x="26097" y="295"/>
                  <a:pt x="26058" y="226"/>
                </a:cubicBezTo>
                <a:cubicBezTo>
                  <a:pt x="26018" y="158"/>
                  <a:pt x="25961" y="100"/>
                  <a:pt x="25892" y="60"/>
                </a:cubicBezTo>
                <a:cubicBezTo>
                  <a:pt x="25823" y="21"/>
                  <a:pt x="25745" y="0"/>
                  <a:pt x="25665" y="0"/>
                </a:cubicBezTo>
                <a:lnTo>
                  <a:pt x="454" y="0"/>
                </a:lnTo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TextShape 12"/>
          <p:cNvSpPr/>
          <p:nvPr/>
        </p:nvSpPr>
        <p:spPr>
          <a:xfrm>
            <a:off x="273960" y="275940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“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TextShape 13"/>
          <p:cNvSpPr/>
          <p:nvPr/>
        </p:nvSpPr>
        <p:spPr>
          <a:xfrm>
            <a:off x="9215640" y="351756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”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 type="body"/>
          </p:nvPr>
        </p:nvSpPr>
        <p:spPr>
          <a:xfrm>
            <a:off x="5048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PlaceHolder 4"/>
          <p:cNvSpPr>
            <a:spLocks noGrp="1"/>
          </p:cNvSpPr>
          <p:nvPr>
            <p:ph type="body"/>
          </p:nvPr>
        </p:nvSpPr>
        <p:spPr>
          <a:xfrm>
            <a:off x="503280" y="323316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PlaceHolder 5"/>
          <p:cNvSpPr>
            <a:spLocks noGrp="1"/>
          </p:cNvSpPr>
          <p:nvPr>
            <p:ph type="body"/>
          </p:nvPr>
        </p:nvSpPr>
        <p:spPr>
          <a:xfrm>
            <a:off x="5048280" y="323316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"/>
          <p:cNvSpPr/>
          <p:nvPr/>
        </p:nvSpPr>
        <p:spPr>
          <a:xfrm>
            <a:off x="0" y="0"/>
            <a:ext cx="10080000" cy="425196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4251960"/>
              <a:gd name="textAreaBottom" fmla="*/ 4252320 h 4251960"/>
            </a:gdLst>
            <a:ahLst/>
            <a:cxnLst/>
            <a:rect l="textAreaLeft" t="textAreaTop" r="textAreaRight" b="textAreaBottom"/>
            <a:pathLst>
              <a:path w="28001" h="11812">
                <a:moveTo>
                  <a:pt x="0" y="11811"/>
                </a:moveTo>
                <a:lnTo>
                  <a:pt x="0" y="0"/>
                </a:lnTo>
                <a:lnTo>
                  <a:pt x="28000" y="0"/>
                </a:lnTo>
                <a:lnTo>
                  <a:pt x="28000" y="7811"/>
                </a:lnTo>
                <a:lnTo>
                  <a:pt x="0" y="11811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502440" y="151524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501240" y="151524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body"/>
          </p:nvPr>
        </p:nvSpPr>
        <p:spPr>
          <a:xfrm>
            <a:off x="503280" y="323316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6"/>
          <p:cNvSpPr>
            <a:spLocks noGrp="1"/>
          </p:cNvSpPr>
          <p:nvPr>
            <p:ph type="body"/>
          </p:nvPr>
        </p:nvSpPr>
        <p:spPr>
          <a:xfrm>
            <a:off x="3502440" y="323316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7"/>
          <p:cNvSpPr>
            <a:spLocks noGrp="1"/>
          </p:cNvSpPr>
          <p:nvPr>
            <p:ph type="body"/>
          </p:nvPr>
        </p:nvSpPr>
        <p:spPr>
          <a:xfrm>
            <a:off x="6501240" y="323316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tandard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Freeform 1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Freeform 2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8" name="Freeform 3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Freeform 4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Freeform 5"/>
          <p:cNvSpPr/>
          <p:nvPr/>
        </p:nvSpPr>
        <p:spPr>
          <a:xfrm>
            <a:off x="6480" y="-9720"/>
            <a:ext cx="10080000" cy="24688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68880"/>
              <a:gd name="textAreaBottom" fmla="*/ 2469240 h 2468880"/>
            </a:gdLst>
            <a:ahLst/>
            <a:cxnLst/>
            <a:rect l="textAreaLeft" t="textAreaTop" r="textAreaRight" b="textAreaBottom"/>
            <a:pathLst>
              <a:path w="28001" h="6859">
                <a:moveTo>
                  <a:pt x="0" y="6858"/>
                </a:moveTo>
                <a:lnTo>
                  <a:pt x="0" y="0"/>
                </a:lnTo>
                <a:lnTo>
                  <a:pt x="28000" y="0"/>
                </a:lnTo>
                <a:lnTo>
                  <a:pt x="28000" y="2841"/>
                </a:lnTo>
                <a:lnTo>
                  <a:pt x="0" y="68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Freeform 6"/>
          <p:cNvSpPr/>
          <p:nvPr/>
        </p:nvSpPr>
        <p:spPr>
          <a:xfrm>
            <a:off x="140328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CustomShape 11"/>
          <p:cNvSpPr/>
          <p:nvPr/>
        </p:nvSpPr>
        <p:spPr>
          <a:xfrm rot="20952000">
            <a:off x="223920" y="1917000"/>
            <a:ext cx="9401760" cy="2593800"/>
          </a:xfrm>
          <a:custGeom>
            <a:avLst/>
            <a:gdLst>
              <a:gd name="textAreaLeft" fmla="*/ 0 w 9401760"/>
              <a:gd name="textAreaRight" fmla="*/ 9402120 w 9401760"/>
              <a:gd name="textAreaTop" fmla="*/ 0 h 2593800"/>
              <a:gd name="textAreaBottom" fmla="*/ 2594160 h 2593800"/>
            </a:gdLst>
            <a:ahLst/>
            <a:cxnLst/>
            <a:rect l="textAreaLeft" t="textAreaTop" r="textAreaRight" b="textAreaBottom"/>
            <a:pathLst>
              <a:path w="26120" h="7208">
                <a:moveTo>
                  <a:pt x="454" y="0"/>
                </a:moveTo>
                <a:lnTo>
                  <a:pt x="455" y="0"/>
                </a:lnTo>
                <a:cubicBezTo>
                  <a:pt x="375" y="0"/>
                  <a:pt x="297" y="21"/>
                  <a:pt x="227" y="60"/>
                </a:cubicBezTo>
                <a:cubicBezTo>
                  <a:pt x="158" y="100"/>
                  <a:pt x="102" y="158"/>
                  <a:pt x="61" y="226"/>
                </a:cubicBezTo>
                <a:cubicBezTo>
                  <a:pt x="21" y="296"/>
                  <a:pt x="1" y="373"/>
                  <a:pt x="0" y="454"/>
                </a:cubicBezTo>
                <a:lnTo>
                  <a:pt x="1" y="6752"/>
                </a:lnTo>
                <a:lnTo>
                  <a:pt x="1" y="6752"/>
                </a:lnTo>
                <a:cubicBezTo>
                  <a:pt x="1" y="6833"/>
                  <a:pt x="22" y="6911"/>
                  <a:pt x="62" y="6980"/>
                </a:cubicBezTo>
                <a:cubicBezTo>
                  <a:pt x="101" y="7049"/>
                  <a:pt x="159" y="7106"/>
                  <a:pt x="227" y="7146"/>
                </a:cubicBezTo>
                <a:cubicBezTo>
                  <a:pt x="296" y="7185"/>
                  <a:pt x="375" y="7207"/>
                  <a:pt x="454" y="7206"/>
                </a:cubicBezTo>
                <a:lnTo>
                  <a:pt x="25665" y="7206"/>
                </a:lnTo>
                <a:lnTo>
                  <a:pt x="25665" y="7206"/>
                </a:lnTo>
                <a:cubicBezTo>
                  <a:pt x="25744" y="7206"/>
                  <a:pt x="25822" y="7186"/>
                  <a:pt x="25892" y="7146"/>
                </a:cubicBezTo>
                <a:cubicBezTo>
                  <a:pt x="25961" y="7106"/>
                  <a:pt x="26018" y="7049"/>
                  <a:pt x="26058" y="6980"/>
                </a:cubicBezTo>
                <a:cubicBezTo>
                  <a:pt x="26098" y="6910"/>
                  <a:pt x="26119" y="6833"/>
                  <a:pt x="26119" y="6752"/>
                </a:cubicBezTo>
                <a:lnTo>
                  <a:pt x="26118" y="453"/>
                </a:lnTo>
                <a:lnTo>
                  <a:pt x="26119" y="454"/>
                </a:lnTo>
                <a:lnTo>
                  <a:pt x="26119" y="454"/>
                </a:lnTo>
                <a:cubicBezTo>
                  <a:pt x="26119" y="374"/>
                  <a:pt x="26097" y="295"/>
                  <a:pt x="26058" y="226"/>
                </a:cubicBezTo>
                <a:cubicBezTo>
                  <a:pt x="26018" y="158"/>
                  <a:pt x="25961" y="100"/>
                  <a:pt x="25892" y="60"/>
                </a:cubicBezTo>
                <a:cubicBezTo>
                  <a:pt x="25823" y="21"/>
                  <a:pt x="25745" y="0"/>
                  <a:pt x="25665" y="0"/>
                </a:cubicBezTo>
                <a:lnTo>
                  <a:pt x="454" y="0"/>
                </a:lnTo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TextShape 12"/>
          <p:cNvSpPr/>
          <p:nvPr/>
        </p:nvSpPr>
        <p:spPr>
          <a:xfrm>
            <a:off x="273960" y="275940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“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TextShape 13"/>
          <p:cNvSpPr/>
          <p:nvPr/>
        </p:nvSpPr>
        <p:spPr>
          <a:xfrm>
            <a:off x="9215640" y="351756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”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PlaceHolder 3"/>
          <p:cNvSpPr>
            <a:spLocks noGrp="1"/>
          </p:cNvSpPr>
          <p:nvPr>
            <p:ph type="body"/>
          </p:nvPr>
        </p:nvSpPr>
        <p:spPr>
          <a:xfrm>
            <a:off x="3502440" y="151524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PlaceHolder 4"/>
          <p:cNvSpPr>
            <a:spLocks noGrp="1"/>
          </p:cNvSpPr>
          <p:nvPr>
            <p:ph type="body"/>
          </p:nvPr>
        </p:nvSpPr>
        <p:spPr>
          <a:xfrm>
            <a:off x="6501240" y="151524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PlaceHolder 5"/>
          <p:cNvSpPr>
            <a:spLocks noGrp="1"/>
          </p:cNvSpPr>
          <p:nvPr>
            <p:ph type="body"/>
          </p:nvPr>
        </p:nvSpPr>
        <p:spPr>
          <a:xfrm>
            <a:off x="503280" y="323316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PlaceHolder 6"/>
          <p:cNvSpPr>
            <a:spLocks noGrp="1"/>
          </p:cNvSpPr>
          <p:nvPr>
            <p:ph type="body"/>
          </p:nvPr>
        </p:nvSpPr>
        <p:spPr>
          <a:xfrm>
            <a:off x="3502440" y="323316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PlaceHolder 7"/>
          <p:cNvSpPr>
            <a:spLocks noGrp="1"/>
          </p:cNvSpPr>
          <p:nvPr>
            <p:ph type="body"/>
          </p:nvPr>
        </p:nvSpPr>
        <p:spPr>
          <a:xfrm>
            <a:off x="6501240" y="3233160"/>
            <a:ext cx="28555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tandard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Freeform 1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Freeform 2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Freeform 3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Freeform 4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Freeform 5"/>
          <p:cNvSpPr/>
          <p:nvPr/>
        </p:nvSpPr>
        <p:spPr>
          <a:xfrm>
            <a:off x="6480" y="-9720"/>
            <a:ext cx="10080000" cy="24688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68880"/>
              <a:gd name="textAreaBottom" fmla="*/ 2469240 h 2468880"/>
            </a:gdLst>
            <a:ahLst/>
            <a:cxnLst/>
            <a:rect l="textAreaLeft" t="textAreaTop" r="textAreaRight" b="textAreaBottom"/>
            <a:pathLst>
              <a:path w="28001" h="6859">
                <a:moveTo>
                  <a:pt x="0" y="6858"/>
                </a:moveTo>
                <a:lnTo>
                  <a:pt x="0" y="0"/>
                </a:lnTo>
                <a:lnTo>
                  <a:pt x="28000" y="0"/>
                </a:lnTo>
                <a:lnTo>
                  <a:pt x="28000" y="2841"/>
                </a:lnTo>
                <a:lnTo>
                  <a:pt x="0" y="68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Freeform 6"/>
          <p:cNvSpPr/>
          <p:nvPr/>
        </p:nvSpPr>
        <p:spPr>
          <a:xfrm>
            <a:off x="140328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CustomShape 11"/>
          <p:cNvSpPr/>
          <p:nvPr/>
        </p:nvSpPr>
        <p:spPr>
          <a:xfrm rot="20952000">
            <a:off x="223920" y="1917000"/>
            <a:ext cx="9401760" cy="2593800"/>
          </a:xfrm>
          <a:custGeom>
            <a:avLst/>
            <a:gdLst>
              <a:gd name="textAreaLeft" fmla="*/ 0 w 9401760"/>
              <a:gd name="textAreaRight" fmla="*/ 9402120 w 9401760"/>
              <a:gd name="textAreaTop" fmla="*/ 0 h 2593800"/>
              <a:gd name="textAreaBottom" fmla="*/ 2594160 h 2593800"/>
            </a:gdLst>
            <a:ahLst/>
            <a:cxnLst/>
            <a:rect l="textAreaLeft" t="textAreaTop" r="textAreaRight" b="textAreaBottom"/>
            <a:pathLst>
              <a:path w="26120" h="7208">
                <a:moveTo>
                  <a:pt x="454" y="0"/>
                </a:moveTo>
                <a:lnTo>
                  <a:pt x="455" y="0"/>
                </a:lnTo>
                <a:cubicBezTo>
                  <a:pt x="375" y="0"/>
                  <a:pt x="297" y="21"/>
                  <a:pt x="227" y="60"/>
                </a:cubicBezTo>
                <a:cubicBezTo>
                  <a:pt x="158" y="100"/>
                  <a:pt x="102" y="158"/>
                  <a:pt x="61" y="226"/>
                </a:cubicBezTo>
                <a:cubicBezTo>
                  <a:pt x="21" y="296"/>
                  <a:pt x="1" y="373"/>
                  <a:pt x="0" y="454"/>
                </a:cubicBezTo>
                <a:lnTo>
                  <a:pt x="1" y="6752"/>
                </a:lnTo>
                <a:lnTo>
                  <a:pt x="1" y="6752"/>
                </a:lnTo>
                <a:cubicBezTo>
                  <a:pt x="1" y="6833"/>
                  <a:pt x="22" y="6911"/>
                  <a:pt x="62" y="6980"/>
                </a:cubicBezTo>
                <a:cubicBezTo>
                  <a:pt x="101" y="7049"/>
                  <a:pt x="159" y="7106"/>
                  <a:pt x="227" y="7146"/>
                </a:cubicBezTo>
                <a:cubicBezTo>
                  <a:pt x="296" y="7185"/>
                  <a:pt x="375" y="7207"/>
                  <a:pt x="454" y="7206"/>
                </a:cubicBezTo>
                <a:lnTo>
                  <a:pt x="25665" y="7206"/>
                </a:lnTo>
                <a:lnTo>
                  <a:pt x="25665" y="7206"/>
                </a:lnTo>
                <a:cubicBezTo>
                  <a:pt x="25744" y="7206"/>
                  <a:pt x="25822" y="7186"/>
                  <a:pt x="25892" y="7146"/>
                </a:cubicBezTo>
                <a:cubicBezTo>
                  <a:pt x="25961" y="7106"/>
                  <a:pt x="26018" y="7049"/>
                  <a:pt x="26058" y="6980"/>
                </a:cubicBezTo>
                <a:cubicBezTo>
                  <a:pt x="26098" y="6910"/>
                  <a:pt x="26119" y="6833"/>
                  <a:pt x="26119" y="6752"/>
                </a:cubicBezTo>
                <a:lnTo>
                  <a:pt x="26118" y="453"/>
                </a:lnTo>
                <a:lnTo>
                  <a:pt x="26119" y="454"/>
                </a:lnTo>
                <a:lnTo>
                  <a:pt x="26119" y="454"/>
                </a:lnTo>
                <a:cubicBezTo>
                  <a:pt x="26119" y="374"/>
                  <a:pt x="26097" y="295"/>
                  <a:pt x="26058" y="226"/>
                </a:cubicBezTo>
                <a:cubicBezTo>
                  <a:pt x="26018" y="158"/>
                  <a:pt x="25961" y="100"/>
                  <a:pt x="25892" y="60"/>
                </a:cubicBezTo>
                <a:cubicBezTo>
                  <a:pt x="25823" y="21"/>
                  <a:pt x="25745" y="0"/>
                  <a:pt x="25665" y="0"/>
                </a:cubicBezTo>
                <a:lnTo>
                  <a:pt x="454" y="0"/>
                </a:lnTo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TextShape 12"/>
          <p:cNvSpPr/>
          <p:nvPr/>
        </p:nvSpPr>
        <p:spPr>
          <a:xfrm>
            <a:off x="273960" y="275940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“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TextShape 13"/>
          <p:cNvSpPr/>
          <p:nvPr/>
        </p:nvSpPr>
        <p:spPr>
          <a:xfrm>
            <a:off x="9215640" y="351756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”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Standard 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Freeform 1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Freeform 2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Freeform 3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Freeform 4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Freeform 5"/>
          <p:cNvSpPr/>
          <p:nvPr/>
        </p:nvSpPr>
        <p:spPr>
          <a:xfrm>
            <a:off x="6480" y="-9720"/>
            <a:ext cx="10080000" cy="24688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68880"/>
              <a:gd name="textAreaBottom" fmla="*/ 2469240 h 2468880"/>
            </a:gdLst>
            <a:ahLst/>
            <a:cxnLst/>
            <a:rect l="textAreaLeft" t="textAreaTop" r="textAreaRight" b="textAreaBottom"/>
            <a:pathLst>
              <a:path w="28001" h="6859">
                <a:moveTo>
                  <a:pt x="0" y="6858"/>
                </a:moveTo>
                <a:lnTo>
                  <a:pt x="0" y="0"/>
                </a:lnTo>
                <a:lnTo>
                  <a:pt x="28000" y="0"/>
                </a:lnTo>
                <a:lnTo>
                  <a:pt x="28000" y="2841"/>
                </a:lnTo>
                <a:lnTo>
                  <a:pt x="0" y="68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Freeform 6"/>
          <p:cNvSpPr/>
          <p:nvPr/>
        </p:nvSpPr>
        <p:spPr>
          <a:xfrm>
            <a:off x="140328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CustomShape 11"/>
          <p:cNvSpPr/>
          <p:nvPr/>
        </p:nvSpPr>
        <p:spPr>
          <a:xfrm rot="20952000">
            <a:off x="223920" y="1917000"/>
            <a:ext cx="9401760" cy="2593800"/>
          </a:xfrm>
          <a:custGeom>
            <a:avLst/>
            <a:gdLst>
              <a:gd name="textAreaLeft" fmla="*/ 0 w 9401760"/>
              <a:gd name="textAreaRight" fmla="*/ 9402120 w 9401760"/>
              <a:gd name="textAreaTop" fmla="*/ 0 h 2593800"/>
              <a:gd name="textAreaBottom" fmla="*/ 2594160 h 2593800"/>
            </a:gdLst>
            <a:ahLst/>
            <a:cxnLst/>
            <a:rect l="textAreaLeft" t="textAreaTop" r="textAreaRight" b="textAreaBottom"/>
            <a:pathLst>
              <a:path w="26120" h="7208">
                <a:moveTo>
                  <a:pt x="454" y="0"/>
                </a:moveTo>
                <a:lnTo>
                  <a:pt x="455" y="0"/>
                </a:lnTo>
                <a:cubicBezTo>
                  <a:pt x="375" y="0"/>
                  <a:pt x="297" y="21"/>
                  <a:pt x="227" y="60"/>
                </a:cubicBezTo>
                <a:cubicBezTo>
                  <a:pt x="158" y="100"/>
                  <a:pt x="102" y="158"/>
                  <a:pt x="61" y="226"/>
                </a:cubicBezTo>
                <a:cubicBezTo>
                  <a:pt x="21" y="296"/>
                  <a:pt x="1" y="373"/>
                  <a:pt x="0" y="454"/>
                </a:cubicBezTo>
                <a:lnTo>
                  <a:pt x="1" y="6752"/>
                </a:lnTo>
                <a:lnTo>
                  <a:pt x="1" y="6752"/>
                </a:lnTo>
                <a:cubicBezTo>
                  <a:pt x="1" y="6833"/>
                  <a:pt x="22" y="6911"/>
                  <a:pt x="62" y="6980"/>
                </a:cubicBezTo>
                <a:cubicBezTo>
                  <a:pt x="101" y="7049"/>
                  <a:pt x="159" y="7106"/>
                  <a:pt x="227" y="7146"/>
                </a:cubicBezTo>
                <a:cubicBezTo>
                  <a:pt x="296" y="7185"/>
                  <a:pt x="375" y="7207"/>
                  <a:pt x="454" y="7206"/>
                </a:cubicBezTo>
                <a:lnTo>
                  <a:pt x="25665" y="7206"/>
                </a:lnTo>
                <a:lnTo>
                  <a:pt x="25665" y="7206"/>
                </a:lnTo>
                <a:cubicBezTo>
                  <a:pt x="25744" y="7206"/>
                  <a:pt x="25822" y="7186"/>
                  <a:pt x="25892" y="7146"/>
                </a:cubicBezTo>
                <a:cubicBezTo>
                  <a:pt x="25961" y="7106"/>
                  <a:pt x="26018" y="7049"/>
                  <a:pt x="26058" y="6980"/>
                </a:cubicBezTo>
                <a:cubicBezTo>
                  <a:pt x="26098" y="6910"/>
                  <a:pt x="26119" y="6833"/>
                  <a:pt x="26119" y="6752"/>
                </a:cubicBezTo>
                <a:lnTo>
                  <a:pt x="26118" y="453"/>
                </a:lnTo>
                <a:lnTo>
                  <a:pt x="26119" y="454"/>
                </a:lnTo>
                <a:lnTo>
                  <a:pt x="26119" y="454"/>
                </a:lnTo>
                <a:cubicBezTo>
                  <a:pt x="26119" y="374"/>
                  <a:pt x="26097" y="295"/>
                  <a:pt x="26058" y="226"/>
                </a:cubicBezTo>
                <a:cubicBezTo>
                  <a:pt x="26018" y="158"/>
                  <a:pt x="25961" y="100"/>
                  <a:pt x="25892" y="60"/>
                </a:cubicBezTo>
                <a:cubicBezTo>
                  <a:pt x="25823" y="21"/>
                  <a:pt x="25745" y="0"/>
                  <a:pt x="25665" y="0"/>
                </a:cubicBezTo>
                <a:lnTo>
                  <a:pt x="454" y="0"/>
                </a:lnTo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8" name="TextShape 12"/>
          <p:cNvSpPr/>
          <p:nvPr/>
        </p:nvSpPr>
        <p:spPr>
          <a:xfrm>
            <a:off x="273960" y="275940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“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TextShape 13"/>
          <p:cNvSpPr/>
          <p:nvPr/>
        </p:nvSpPr>
        <p:spPr>
          <a:xfrm>
            <a:off x="9215640" y="351756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”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Standard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Freeform 1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2" name="Freeform 2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3" name="Freeform 3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4" name="Freeform 4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5" name="Freeform 5"/>
          <p:cNvSpPr/>
          <p:nvPr/>
        </p:nvSpPr>
        <p:spPr>
          <a:xfrm>
            <a:off x="6480" y="-9720"/>
            <a:ext cx="10080000" cy="24688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68880"/>
              <a:gd name="textAreaBottom" fmla="*/ 2469240 h 2468880"/>
            </a:gdLst>
            <a:ahLst/>
            <a:cxnLst/>
            <a:rect l="textAreaLeft" t="textAreaTop" r="textAreaRight" b="textAreaBottom"/>
            <a:pathLst>
              <a:path w="28001" h="6859">
                <a:moveTo>
                  <a:pt x="0" y="6858"/>
                </a:moveTo>
                <a:lnTo>
                  <a:pt x="0" y="0"/>
                </a:lnTo>
                <a:lnTo>
                  <a:pt x="28000" y="0"/>
                </a:lnTo>
                <a:lnTo>
                  <a:pt x="28000" y="2841"/>
                </a:lnTo>
                <a:lnTo>
                  <a:pt x="0" y="68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Freeform 6"/>
          <p:cNvSpPr/>
          <p:nvPr/>
        </p:nvSpPr>
        <p:spPr>
          <a:xfrm>
            <a:off x="140328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CustomShape 11"/>
          <p:cNvSpPr/>
          <p:nvPr/>
        </p:nvSpPr>
        <p:spPr>
          <a:xfrm rot="20952000">
            <a:off x="223920" y="1917000"/>
            <a:ext cx="9401760" cy="2593800"/>
          </a:xfrm>
          <a:custGeom>
            <a:avLst/>
            <a:gdLst>
              <a:gd name="textAreaLeft" fmla="*/ 0 w 9401760"/>
              <a:gd name="textAreaRight" fmla="*/ 9402120 w 9401760"/>
              <a:gd name="textAreaTop" fmla="*/ 0 h 2593800"/>
              <a:gd name="textAreaBottom" fmla="*/ 2594160 h 2593800"/>
            </a:gdLst>
            <a:ahLst/>
            <a:cxnLst/>
            <a:rect l="textAreaLeft" t="textAreaTop" r="textAreaRight" b="textAreaBottom"/>
            <a:pathLst>
              <a:path w="26120" h="7208">
                <a:moveTo>
                  <a:pt x="454" y="0"/>
                </a:moveTo>
                <a:lnTo>
                  <a:pt x="455" y="0"/>
                </a:lnTo>
                <a:cubicBezTo>
                  <a:pt x="375" y="0"/>
                  <a:pt x="297" y="21"/>
                  <a:pt x="227" y="60"/>
                </a:cubicBezTo>
                <a:cubicBezTo>
                  <a:pt x="158" y="100"/>
                  <a:pt x="102" y="158"/>
                  <a:pt x="61" y="226"/>
                </a:cubicBezTo>
                <a:cubicBezTo>
                  <a:pt x="21" y="296"/>
                  <a:pt x="1" y="373"/>
                  <a:pt x="0" y="454"/>
                </a:cubicBezTo>
                <a:lnTo>
                  <a:pt x="1" y="6752"/>
                </a:lnTo>
                <a:lnTo>
                  <a:pt x="1" y="6752"/>
                </a:lnTo>
                <a:cubicBezTo>
                  <a:pt x="1" y="6833"/>
                  <a:pt x="22" y="6911"/>
                  <a:pt x="62" y="6980"/>
                </a:cubicBezTo>
                <a:cubicBezTo>
                  <a:pt x="101" y="7049"/>
                  <a:pt x="159" y="7106"/>
                  <a:pt x="227" y="7146"/>
                </a:cubicBezTo>
                <a:cubicBezTo>
                  <a:pt x="296" y="7185"/>
                  <a:pt x="375" y="7207"/>
                  <a:pt x="454" y="7206"/>
                </a:cubicBezTo>
                <a:lnTo>
                  <a:pt x="25665" y="7206"/>
                </a:lnTo>
                <a:lnTo>
                  <a:pt x="25665" y="7206"/>
                </a:lnTo>
                <a:cubicBezTo>
                  <a:pt x="25744" y="7206"/>
                  <a:pt x="25822" y="7186"/>
                  <a:pt x="25892" y="7146"/>
                </a:cubicBezTo>
                <a:cubicBezTo>
                  <a:pt x="25961" y="7106"/>
                  <a:pt x="26018" y="7049"/>
                  <a:pt x="26058" y="6980"/>
                </a:cubicBezTo>
                <a:cubicBezTo>
                  <a:pt x="26098" y="6910"/>
                  <a:pt x="26119" y="6833"/>
                  <a:pt x="26119" y="6752"/>
                </a:cubicBezTo>
                <a:lnTo>
                  <a:pt x="26118" y="453"/>
                </a:lnTo>
                <a:lnTo>
                  <a:pt x="26119" y="454"/>
                </a:lnTo>
                <a:lnTo>
                  <a:pt x="26119" y="454"/>
                </a:lnTo>
                <a:cubicBezTo>
                  <a:pt x="26119" y="374"/>
                  <a:pt x="26097" y="295"/>
                  <a:pt x="26058" y="226"/>
                </a:cubicBezTo>
                <a:cubicBezTo>
                  <a:pt x="26018" y="158"/>
                  <a:pt x="25961" y="100"/>
                  <a:pt x="25892" y="60"/>
                </a:cubicBezTo>
                <a:cubicBezTo>
                  <a:pt x="25823" y="21"/>
                  <a:pt x="25745" y="0"/>
                  <a:pt x="25665" y="0"/>
                </a:cubicBezTo>
                <a:lnTo>
                  <a:pt x="454" y="0"/>
                </a:lnTo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TextShape 12"/>
          <p:cNvSpPr/>
          <p:nvPr/>
        </p:nvSpPr>
        <p:spPr>
          <a:xfrm>
            <a:off x="273960" y="275940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“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TextShape 13"/>
          <p:cNvSpPr/>
          <p:nvPr/>
        </p:nvSpPr>
        <p:spPr>
          <a:xfrm>
            <a:off x="9215640" y="351756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”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1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886968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Standard 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Freeform 1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3" name="Freeform 2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Freeform 3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Freeform 4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6" name="Freeform 5"/>
          <p:cNvSpPr/>
          <p:nvPr/>
        </p:nvSpPr>
        <p:spPr>
          <a:xfrm>
            <a:off x="6480" y="-9720"/>
            <a:ext cx="10080000" cy="24688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68880"/>
              <a:gd name="textAreaBottom" fmla="*/ 2469240 h 2468880"/>
            </a:gdLst>
            <a:ahLst/>
            <a:cxnLst/>
            <a:rect l="textAreaLeft" t="textAreaTop" r="textAreaRight" b="textAreaBottom"/>
            <a:pathLst>
              <a:path w="28001" h="6859">
                <a:moveTo>
                  <a:pt x="0" y="6858"/>
                </a:moveTo>
                <a:lnTo>
                  <a:pt x="0" y="0"/>
                </a:lnTo>
                <a:lnTo>
                  <a:pt x="28000" y="0"/>
                </a:lnTo>
                <a:lnTo>
                  <a:pt x="28000" y="2841"/>
                </a:lnTo>
                <a:lnTo>
                  <a:pt x="0" y="68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7" name="Freeform 6"/>
          <p:cNvSpPr/>
          <p:nvPr/>
        </p:nvSpPr>
        <p:spPr>
          <a:xfrm>
            <a:off x="140328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8" name="CustomShape 11"/>
          <p:cNvSpPr/>
          <p:nvPr/>
        </p:nvSpPr>
        <p:spPr>
          <a:xfrm rot="20952000">
            <a:off x="223920" y="1917000"/>
            <a:ext cx="9401760" cy="2593800"/>
          </a:xfrm>
          <a:custGeom>
            <a:avLst/>
            <a:gdLst>
              <a:gd name="textAreaLeft" fmla="*/ 0 w 9401760"/>
              <a:gd name="textAreaRight" fmla="*/ 9402120 w 9401760"/>
              <a:gd name="textAreaTop" fmla="*/ 0 h 2593800"/>
              <a:gd name="textAreaBottom" fmla="*/ 2594160 h 2593800"/>
            </a:gdLst>
            <a:ahLst/>
            <a:cxnLst/>
            <a:rect l="textAreaLeft" t="textAreaTop" r="textAreaRight" b="textAreaBottom"/>
            <a:pathLst>
              <a:path w="26120" h="7208">
                <a:moveTo>
                  <a:pt x="454" y="0"/>
                </a:moveTo>
                <a:lnTo>
                  <a:pt x="455" y="0"/>
                </a:lnTo>
                <a:cubicBezTo>
                  <a:pt x="375" y="0"/>
                  <a:pt x="297" y="21"/>
                  <a:pt x="227" y="60"/>
                </a:cubicBezTo>
                <a:cubicBezTo>
                  <a:pt x="158" y="100"/>
                  <a:pt x="102" y="158"/>
                  <a:pt x="61" y="226"/>
                </a:cubicBezTo>
                <a:cubicBezTo>
                  <a:pt x="21" y="296"/>
                  <a:pt x="1" y="373"/>
                  <a:pt x="0" y="454"/>
                </a:cubicBezTo>
                <a:lnTo>
                  <a:pt x="1" y="6752"/>
                </a:lnTo>
                <a:lnTo>
                  <a:pt x="1" y="6752"/>
                </a:lnTo>
                <a:cubicBezTo>
                  <a:pt x="1" y="6833"/>
                  <a:pt x="22" y="6911"/>
                  <a:pt x="62" y="6980"/>
                </a:cubicBezTo>
                <a:cubicBezTo>
                  <a:pt x="101" y="7049"/>
                  <a:pt x="159" y="7106"/>
                  <a:pt x="227" y="7146"/>
                </a:cubicBezTo>
                <a:cubicBezTo>
                  <a:pt x="296" y="7185"/>
                  <a:pt x="375" y="7207"/>
                  <a:pt x="454" y="7206"/>
                </a:cubicBezTo>
                <a:lnTo>
                  <a:pt x="25665" y="7206"/>
                </a:lnTo>
                <a:lnTo>
                  <a:pt x="25665" y="7206"/>
                </a:lnTo>
                <a:cubicBezTo>
                  <a:pt x="25744" y="7206"/>
                  <a:pt x="25822" y="7186"/>
                  <a:pt x="25892" y="7146"/>
                </a:cubicBezTo>
                <a:cubicBezTo>
                  <a:pt x="25961" y="7106"/>
                  <a:pt x="26018" y="7049"/>
                  <a:pt x="26058" y="6980"/>
                </a:cubicBezTo>
                <a:cubicBezTo>
                  <a:pt x="26098" y="6910"/>
                  <a:pt x="26119" y="6833"/>
                  <a:pt x="26119" y="6752"/>
                </a:cubicBezTo>
                <a:lnTo>
                  <a:pt x="26118" y="453"/>
                </a:lnTo>
                <a:lnTo>
                  <a:pt x="26119" y="454"/>
                </a:lnTo>
                <a:lnTo>
                  <a:pt x="26119" y="454"/>
                </a:lnTo>
                <a:cubicBezTo>
                  <a:pt x="26119" y="374"/>
                  <a:pt x="26097" y="295"/>
                  <a:pt x="26058" y="226"/>
                </a:cubicBezTo>
                <a:cubicBezTo>
                  <a:pt x="26018" y="158"/>
                  <a:pt x="25961" y="100"/>
                  <a:pt x="25892" y="60"/>
                </a:cubicBezTo>
                <a:cubicBezTo>
                  <a:pt x="25823" y="21"/>
                  <a:pt x="25745" y="0"/>
                  <a:pt x="25665" y="0"/>
                </a:cubicBezTo>
                <a:lnTo>
                  <a:pt x="454" y="0"/>
                </a:lnTo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TextShape 12"/>
          <p:cNvSpPr/>
          <p:nvPr/>
        </p:nvSpPr>
        <p:spPr>
          <a:xfrm>
            <a:off x="273960" y="275940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“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TextShape 13"/>
          <p:cNvSpPr/>
          <p:nvPr/>
        </p:nvSpPr>
        <p:spPr>
          <a:xfrm>
            <a:off x="9215640" y="351756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”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2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4327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3" name="PlaceHolder 3"/>
          <p:cNvSpPr>
            <a:spLocks noGrp="1"/>
          </p:cNvSpPr>
          <p:nvPr>
            <p:ph type="body"/>
          </p:nvPr>
        </p:nvSpPr>
        <p:spPr>
          <a:xfrm>
            <a:off x="5048280" y="1515240"/>
            <a:ext cx="4327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tandard 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Freeform 1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5" name="Freeform 2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6" name="Freeform 3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7" name="Freeform 4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8" name="Freeform 5"/>
          <p:cNvSpPr/>
          <p:nvPr/>
        </p:nvSpPr>
        <p:spPr>
          <a:xfrm>
            <a:off x="6480" y="-9720"/>
            <a:ext cx="10080000" cy="24688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68880"/>
              <a:gd name="textAreaBottom" fmla="*/ 2469240 h 2468880"/>
            </a:gdLst>
            <a:ahLst/>
            <a:cxnLst/>
            <a:rect l="textAreaLeft" t="textAreaTop" r="textAreaRight" b="textAreaBottom"/>
            <a:pathLst>
              <a:path w="28001" h="6859">
                <a:moveTo>
                  <a:pt x="0" y="6858"/>
                </a:moveTo>
                <a:lnTo>
                  <a:pt x="0" y="0"/>
                </a:lnTo>
                <a:lnTo>
                  <a:pt x="28000" y="0"/>
                </a:lnTo>
                <a:lnTo>
                  <a:pt x="28000" y="2841"/>
                </a:lnTo>
                <a:lnTo>
                  <a:pt x="0" y="68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Freeform 6"/>
          <p:cNvSpPr/>
          <p:nvPr/>
        </p:nvSpPr>
        <p:spPr>
          <a:xfrm>
            <a:off x="140328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0" name="CustomShape 11"/>
          <p:cNvSpPr/>
          <p:nvPr/>
        </p:nvSpPr>
        <p:spPr>
          <a:xfrm rot="20952000">
            <a:off x="223920" y="1917000"/>
            <a:ext cx="9401760" cy="2593800"/>
          </a:xfrm>
          <a:custGeom>
            <a:avLst/>
            <a:gdLst>
              <a:gd name="textAreaLeft" fmla="*/ 0 w 9401760"/>
              <a:gd name="textAreaRight" fmla="*/ 9402120 w 9401760"/>
              <a:gd name="textAreaTop" fmla="*/ 0 h 2593800"/>
              <a:gd name="textAreaBottom" fmla="*/ 2594160 h 2593800"/>
            </a:gdLst>
            <a:ahLst/>
            <a:cxnLst/>
            <a:rect l="textAreaLeft" t="textAreaTop" r="textAreaRight" b="textAreaBottom"/>
            <a:pathLst>
              <a:path w="26120" h="7208">
                <a:moveTo>
                  <a:pt x="454" y="0"/>
                </a:moveTo>
                <a:lnTo>
                  <a:pt x="455" y="0"/>
                </a:lnTo>
                <a:cubicBezTo>
                  <a:pt x="375" y="0"/>
                  <a:pt x="297" y="21"/>
                  <a:pt x="227" y="60"/>
                </a:cubicBezTo>
                <a:cubicBezTo>
                  <a:pt x="158" y="100"/>
                  <a:pt x="102" y="158"/>
                  <a:pt x="61" y="226"/>
                </a:cubicBezTo>
                <a:cubicBezTo>
                  <a:pt x="21" y="296"/>
                  <a:pt x="1" y="373"/>
                  <a:pt x="0" y="454"/>
                </a:cubicBezTo>
                <a:lnTo>
                  <a:pt x="1" y="6752"/>
                </a:lnTo>
                <a:lnTo>
                  <a:pt x="1" y="6752"/>
                </a:lnTo>
                <a:cubicBezTo>
                  <a:pt x="1" y="6833"/>
                  <a:pt x="22" y="6911"/>
                  <a:pt x="62" y="6980"/>
                </a:cubicBezTo>
                <a:cubicBezTo>
                  <a:pt x="101" y="7049"/>
                  <a:pt x="159" y="7106"/>
                  <a:pt x="227" y="7146"/>
                </a:cubicBezTo>
                <a:cubicBezTo>
                  <a:pt x="296" y="7185"/>
                  <a:pt x="375" y="7207"/>
                  <a:pt x="454" y="7206"/>
                </a:cubicBezTo>
                <a:lnTo>
                  <a:pt x="25665" y="7206"/>
                </a:lnTo>
                <a:lnTo>
                  <a:pt x="25665" y="7206"/>
                </a:lnTo>
                <a:cubicBezTo>
                  <a:pt x="25744" y="7206"/>
                  <a:pt x="25822" y="7186"/>
                  <a:pt x="25892" y="7146"/>
                </a:cubicBezTo>
                <a:cubicBezTo>
                  <a:pt x="25961" y="7106"/>
                  <a:pt x="26018" y="7049"/>
                  <a:pt x="26058" y="6980"/>
                </a:cubicBezTo>
                <a:cubicBezTo>
                  <a:pt x="26098" y="6910"/>
                  <a:pt x="26119" y="6833"/>
                  <a:pt x="26119" y="6752"/>
                </a:cubicBezTo>
                <a:lnTo>
                  <a:pt x="26118" y="453"/>
                </a:lnTo>
                <a:lnTo>
                  <a:pt x="26119" y="454"/>
                </a:lnTo>
                <a:lnTo>
                  <a:pt x="26119" y="454"/>
                </a:lnTo>
                <a:cubicBezTo>
                  <a:pt x="26119" y="374"/>
                  <a:pt x="26097" y="295"/>
                  <a:pt x="26058" y="226"/>
                </a:cubicBezTo>
                <a:cubicBezTo>
                  <a:pt x="26018" y="158"/>
                  <a:pt x="25961" y="100"/>
                  <a:pt x="25892" y="60"/>
                </a:cubicBezTo>
                <a:cubicBezTo>
                  <a:pt x="25823" y="21"/>
                  <a:pt x="25745" y="0"/>
                  <a:pt x="25665" y="0"/>
                </a:cubicBezTo>
                <a:lnTo>
                  <a:pt x="454" y="0"/>
                </a:lnTo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1" name="TextShape 12"/>
          <p:cNvSpPr/>
          <p:nvPr/>
        </p:nvSpPr>
        <p:spPr>
          <a:xfrm>
            <a:off x="273960" y="275940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“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2" name="TextShape 13"/>
          <p:cNvSpPr/>
          <p:nvPr/>
        </p:nvSpPr>
        <p:spPr>
          <a:xfrm>
            <a:off x="9215640" y="351756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”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3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Standard 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Freeform 1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5" name="Freeform 2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6" name="Freeform 3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7" name="Freeform 4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Freeform 5"/>
          <p:cNvSpPr/>
          <p:nvPr/>
        </p:nvSpPr>
        <p:spPr>
          <a:xfrm>
            <a:off x="6480" y="-9720"/>
            <a:ext cx="10080000" cy="24688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68880"/>
              <a:gd name="textAreaBottom" fmla="*/ 2469240 h 2468880"/>
            </a:gdLst>
            <a:ahLst/>
            <a:cxnLst/>
            <a:rect l="textAreaLeft" t="textAreaTop" r="textAreaRight" b="textAreaBottom"/>
            <a:pathLst>
              <a:path w="28001" h="6859">
                <a:moveTo>
                  <a:pt x="0" y="6858"/>
                </a:moveTo>
                <a:lnTo>
                  <a:pt x="0" y="0"/>
                </a:lnTo>
                <a:lnTo>
                  <a:pt x="28000" y="0"/>
                </a:lnTo>
                <a:lnTo>
                  <a:pt x="28000" y="2841"/>
                </a:lnTo>
                <a:lnTo>
                  <a:pt x="0" y="68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9" name="Freeform 6"/>
          <p:cNvSpPr/>
          <p:nvPr/>
        </p:nvSpPr>
        <p:spPr>
          <a:xfrm>
            <a:off x="140328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0" name="CustomShape 11"/>
          <p:cNvSpPr/>
          <p:nvPr/>
        </p:nvSpPr>
        <p:spPr>
          <a:xfrm rot="20952000">
            <a:off x="223920" y="1917000"/>
            <a:ext cx="9401760" cy="2593800"/>
          </a:xfrm>
          <a:custGeom>
            <a:avLst/>
            <a:gdLst>
              <a:gd name="textAreaLeft" fmla="*/ 0 w 9401760"/>
              <a:gd name="textAreaRight" fmla="*/ 9402120 w 9401760"/>
              <a:gd name="textAreaTop" fmla="*/ 0 h 2593800"/>
              <a:gd name="textAreaBottom" fmla="*/ 2594160 h 2593800"/>
            </a:gdLst>
            <a:ahLst/>
            <a:cxnLst/>
            <a:rect l="textAreaLeft" t="textAreaTop" r="textAreaRight" b="textAreaBottom"/>
            <a:pathLst>
              <a:path w="26120" h="7208">
                <a:moveTo>
                  <a:pt x="454" y="0"/>
                </a:moveTo>
                <a:lnTo>
                  <a:pt x="455" y="0"/>
                </a:lnTo>
                <a:cubicBezTo>
                  <a:pt x="375" y="0"/>
                  <a:pt x="297" y="21"/>
                  <a:pt x="227" y="60"/>
                </a:cubicBezTo>
                <a:cubicBezTo>
                  <a:pt x="158" y="100"/>
                  <a:pt x="102" y="158"/>
                  <a:pt x="61" y="226"/>
                </a:cubicBezTo>
                <a:cubicBezTo>
                  <a:pt x="21" y="296"/>
                  <a:pt x="1" y="373"/>
                  <a:pt x="0" y="454"/>
                </a:cubicBezTo>
                <a:lnTo>
                  <a:pt x="1" y="6752"/>
                </a:lnTo>
                <a:lnTo>
                  <a:pt x="1" y="6752"/>
                </a:lnTo>
                <a:cubicBezTo>
                  <a:pt x="1" y="6833"/>
                  <a:pt x="22" y="6911"/>
                  <a:pt x="62" y="6980"/>
                </a:cubicBezTo>
                <a:cubicBezTo>
                  <a:pt x="101" y="7049"/>
                  <a:pt x="159" y="7106"/>
                  <a:pt x="227" y="7146"/>
                </a:cubicBezTo>
                <a:cubicBezTo>
                  <a:pt x="296" y="7185"/>
                  <a:pt x="375" y="7207"/>
                  <a:pt x="454" y="7206"/>
                </a:cubicBezTo>
                <a:lnTo>
                  <a:pt x="25665" y="7206"/>
                </a:lnTo>
                <a:lnTo>
                  <a:pt x="25665" y="7206"/>
                </a:lnTo>
                <a:cubicBezTo>
                  <a:pt x="25744" y="7206"/>
                  <a:pt x="25822" y="7186"/>
                  <a:pt x="25892" y="7146"/>
                </a:cubicBezTo>
                <a:cubicBezTo>
                  <a:pt x="25961" y="7106"/>
                  <a:pt x="26018" y="7049"/>
                  <a:pt x="26058" y="6980"/>
                </a:cubicBezTo>
                <a:cubicBezTo>
                  <a:pt x="26098" y="6910"/>
                  <a:pt x="26119" y="6833"/>
                  <a:pt x="26119" y="6752"/>
                </a:cubicBezTo>
                <a:lnTo>
                  <a:pt x="26118" y="453"/>
                </a:lnTo>
                <a:lnTo>
                  <a:pt x="26119" y="454"/>
                </a:lnTo>
                <a:lnTo>
                  <a:pt x="26119" y="454"/>
                </a:lnTo>
                <a:cubicBezTo>
                  <a:pt x="26119" y="374"/>
                  <a:pt x="26097" y="295"/>
                  <a:pt x="26058" y="226"/>
                </a:cubicBezTo>
                <a:cubicBezTo>
                  <a:pt x="26018" y="158"/>
                  <a:pt x="25961" y="100"/>
                  <a:pt x="25892" y="60"/>
                </a:cubicBezTo>
                <a:cubicBezTo>
                  <a:pt x="25823" y="21"/>
                  <a:pt x="25745" y="0"/>
                  <a:pt x="25665" y="0"/>
                </a:cubicBezTo>
                <a:lnTo>
                  <a:pt x="454" y="0"/>
                </a:lnTo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1" name="TextShape 12"/>
          <p:cNvSpPr/>
          <p:nvPr/>
        </p:nvSpPr>
        <p:spPr>
          <a:xfrm>
            <a:off x="273960" y="275940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“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2" name="TextShape 13"/>
          <p:cNvSpPr/>
          <p:nvPr/>
        </p:nvSpPr>
        <p:spPr>
          <a:xfrm>
            <a:off x="9215640" y="351756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”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Standard 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Freeform 1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4" name="Freeform 2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5" name="Freeform 3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6" name="Freeform 4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7" name="Freeform 5"/>
          <p:cNvSpPr/>
          <p:nvPr/>
        </p:nvSpPr>
        <p:spPr>
          <a:xfrm>
            <a:off x="6480" y="-9720"/>
            <a:ext cx="10080000" cy="24688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68880"/>
              <a:gd name="textAreaBottom" fmla="*/ 2469240 h 2468880"/>
            </a:gdLst>
            <a:ahLst/>
            <a:cxnLst/>
            <a:rect l="textAreaLeft" t="textAreaTop" r="textAreaRight" b="textAreaBottom"/>
            <a:pathLst>
              <a:path w="28001" h="6859">
                <a:moveTo>
                  <a:pt x="0" y="6858"/>
                </a:moveTo>
                <a:lnTo>
                  <a:pt x="0" y="0"/>
                </a:lnTo>
                <a:lnTo>
                  <a:pt x="28000" y="0"/>
                </a:lnTo>
                <a:lnTo>
                  <a:pt x="28000" y="2841"/>
                </a:lnTo>
                <a:lnTo>
                  <a:pt x="0" y="68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8" name="Freeform 6"/>
          <p:cNvSpPr/>
          <p:nvPr/>
        </p:nvSpPr>
        <p:spPr>
          <a:xfrm>
            <a:off x="140328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9" name="CustomShape 11"/>
          <p:cNvSpPr/>
          <p:nvPr/>
        </p:nvSpPr>
        <p:spPr>
          <a:xfrm rot="20952000">
            <a:off x="223920" y="1917000"/>
            <a:ext cx="9401760" cy="2593800"/>
          </a:xfrm>
          <a:custGeom>
            <a:avLst/>
            <a:gdLst>
              <a:gd name="textAreaLeft" fmla="*/ 0 w 9401760"/>
              <a:gd name="textAreaRight" fmla="*/ 9402120 w 9401760"/>
              <a:gd name="textAreaTop" fmla="*/ 0 h 2593800"/>
              <a:gd name="textAreaBottom" fmla="*/ 2594160 h 2593800"/>
            </a:gdLst>
            <a:ahLst/>
            <a:cxnLst/>
            <a:rect l="textAreaLeft" t="textAreaTop" r="textAreaRight" b="textAreaBottom"/>
            <a:pathLst>
              <a:path w="26120" h="7208">
                <a:moveTo>
                  <a:pt x="454" y="0"/>
                </a:moveTo>
                <a:lnTo>
                  <a:pt x="455" y="0"/>
                </a:lnTo>
                <a:cubicBezTo>
                  <a:pt x="375" y="0"/>
                  <a:pt x="297" y="21"/>
                  <a:pt x="227" y="60"/>
                </a:cubicBezTo>
                <a:cubicBezTo>
                  <a:pt x="158" y="100"/>
                  <a:pt x="102" y="158"/>
                  <a:pt x="61" y="226"/>
                </a:cubicBezTo>
                <a:cubicBezTo>
                  <a:pt x="21" y="296"/>
                  <a:pt x="1" y="373"/>
                  <a:pt x="0" y="454"/>
                </a:cubicBezTo>
                <a:lnTo>
                  <a:pt x="1" y="6752"/>
                </a:lnTo>
                <a:lnTo>
                  <a:pt x="1" y="6752"/>
                </a:lnTo>
                <a:cubicBezTo>
                  <a:pt x="1" y="6833"/>
                  <a:pt x="22" y="6911"/>
                  <a:pt x="62" y="6980"/>
                </a:cubicBezTo>
                <a:cubicBezTo>
                  <a:pt x="101" y="7049"/>
                  <a:pt x="159" y="7106"/>
                  <a:pt x="227" y="7146"/>
                </a:cubicBezTo>
                <a:cubicBezTo>
                  <a:pt x="296" y="7185"/>
                  <a:pt x="375" y="7207"/>
                  <a:pt x="454" y="7206"/>
                </a:cubicBezTo>
                <a:lnTo>
                  <a:pt x="25665" y="7206"/>
                </a:lnTo>
                <a:lnTo>
                  <a:pt x="25665" y="7206"/>
                </a:lnTo>
                <a:cubicBezTo>
                  <a:pt x="25744" y="7206"/>
                  <a:pt x="25822" y="7186"/>
                  <a:pt x="25892" y="7146"/>
                </a:cubicBezTo>
                <a:cubicBezTo>
                  <a:pt x="25961" y="7106"/>
                  <a:pt x="26018" y="7049"/>
                  <a:pt x="26058" y="6980"/>
                </a:cubicBezTo>
                <a:cubicBezTo>
                  <a:pt x="26098" y="6910"/>
                  <a:pt x="26119" y="6833"/>
                  <a:pt x="26119" y="6752"/>
                </a:cubicBezTo>
                <a:lnTo>
                  <a:pt x="26118" y="453"/>
                </a:lnTo>
                <a:lnTo>
                  <a:pt x="26119" y="454"/>
                </a:lnTo>
                <a:lnTo>
                  <a:pt x="26119" y="454"/>
                </a:lnTo>
                <a:cubicBezTo>
                  <a:pt x="26119" y="374"/>
                  <a:pt x="26097" y="295"/>
                  <a:pt x="26058" y="226"/>
                </a:cubicBezTo>
                <a:cubicBezTo>
                  <a:pt x="26018" y="158"/>
                  <a:pt x="25961" y="100"/>
                  <a:pt x="25892" y="60"/>
                </a:cubicBezTo>
                <a:cubicBezTo>
                  <a:pt x="25823" y="21"/>
                  <a:pt x="25745" y="0"/>
                  <a:pt x="25665" y="0"/>
                </a:cubicBezTo>
                <a:lnTo>
                  <a:pt x="454" y="0"/>
                </a:lnTo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0" name="TextShape 12"/>
          <p:cNvSpPr/>
          <p:nvPr/>
        </p:nvSpPr>
        <p:spPr>
          <a:xfrm>
            <a:off x="273960" y="275940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“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1" name="TextShape 13"/>
          <p:cNvSpPr/>
          <p:nvPr/>
        </p:nvSpPr>
        <p:spPr>
          <a:xfrm>
            <a:off x="9215640" y="351756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”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2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3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4" name="PlaceHolder 3"/>
          <p:cNvSpPr>
            <a:spLocks noGrp="1"/>
          </p:cNvSpPr>
          <p:nvPr>
            <p:ph type="body"/>
          </p:nvPr>
        </p:nvSpPr>
        <p:spPr>
          <a:xfrm>
            <a:off x="5048280" y="1515240"/>
            <a:ext cx="4327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5" name="PlaceHolder 4"/>
          <p:cNvSpPr>
            <a:spLocks noGrp="1"/>
          </p:cNvSpPr>
          <p:nvPr>
            <p:ph type="body"/>
          </p:nvPr>
        </p:nvSpPr>
        <p:spPr>
          <a:xfrm>
            <a:off x="503280" y="323316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Standard 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Freeform 1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7" name="Freeform 2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8" name="Freeform 3"/>
          <p:cNvSpPr/>
          <p:nvPr/>
        </p:nvSpPr>
        <p:spPr>
          <a:xfrm>
            <a:off x="0" y="0"/>
            <a:ext cx="10080000" cy="24004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00480"/>
              <a:gd name="textAreaBottom" fmla="*/ 2400840 h 2400480"/>
            </a:gdLst>
            <a:ahLst/>
            <a:cxnLst/>
            <a:rect l="textAreaLeft" t="textAreaTop" r="textAreaRight" b="textAreaBottom"/>
            <a:pathLst>
              <a:path w="28001" h="6669">
                <a:moveTo>
                  <a:pt x="0" y="6668"/>
                </a:moveTo>
                <a:lnTo>
                  <a:pt x="0" y="0"/>
                </a:lnTo>
                <a:lnTo>
                  <a:pt x="28000" y="0"/>
                </a:lnTo>
                <a:lnTo>
                  <a:pt x="28000" y="2667"/>
                </a:lnTo>
                <a:lnTo>
                  <a:pt x="0" y="666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9" name="Freeform 4"/>
          <p:cNvSpPr/>
          <p:nvPr/>
        </p:nvSpPr>
        <p:spPr>
          <a:xfrm>
            <a:off x="140364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0" name="Freeform 5"/>
          <p:cNvSpPr/>
          <p:nvPr/>
        </p:nvSpPr>
        <p:spPr>
          <a:xfrm>
            <a:off x="6480" y="-9720"/>
            <a:ext cx="10080000" cy="246888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2468880"/>
              <a:gd name="textAreaBottom" fmla="*/ 2469240 h 2468880"/>
            </a:gdLst>
            <a:ahLst/>
            <a:cxnLst/>
            <a:rect l="textAreaLeft" t="textAreaTop" r="textAreaRight" b="textAreaBottom"/>
            <a:pathLst>
              <a:path w="28001" h="6859">
                <a:moveTo>
                  <a:pt x="0" y="6858"/>
                </a:moveTo>
                <a:lnTo>
                  <a:pt x="0" y="0"/>
                </a:lnTo>
                <a:lnTo>
                  <a:pt x="28000" y="0"/>
                </a:lnTo>
                <a:lnTo>
                  <a:pt x="28000" y="2841"/>
                </a:lnTo>
                <a:lnTo>
                  <a:pt x="0" y="6858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1" name="Freeform 6"/>
          <p:cNvSpPr/>
          <p:nvPr/>
        </p:nvSpPr>
        <p:spPr>
          <a:xfrm>
            <a:off x="1403280" y="4388760"/>
            <a:ext cx="8676360" cy="1280520"/>
          </a:xfrm>
          <a:custGeom>
            <a:avLst/>
            <a:gdLst>
              <a:gd name="textAreaLeft" fmla="*/ 0 w 8676360"/>
              <a:gd name="textAreaRight" fmla="*/ 8676720 w 8676360"/>
              <a:gd name="textAreaTop" fmla="*/ 0 h 1280520"/>
              <a:gd name="textAreaBottom" fmla="*/ 1280880 h 1280520"/>
            </a:gdLst>
            <a:ahLst/>
            <a:cxnLst/>
            <a:rect l="textAreaLeft" t="textAreaTop" r="textAreaRight" b="textAreaBottom"/>
            <a:pathLst>
              <a:path w="24102" h="3558">
                <a:moveTo>
                  <a:pt x="0" y="3557"/>
                </a:moveTo>
                <a:lnTo>
                  <a:pt x="24100" y="3557"/>
                </a:lnTo>
                <a:lnTo>
                  <a:pt x="24101" y="0"/>
                </a:lnTo>
                <a:lnTo>
                  <a:pt x="0" y="355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2" name="CustomShape 11"/>
          <p:cNvSpPr/>
          <p:nvPr/>
        </p:nvSpPr>
        <p:spPr>
          <a:xfrm rot="20952000">
            <a:off x="223920" y="1917000"/>
            <a:ext cx="9401760" cy="2593800"/>
          </a:xfrm>
          <a:custGeom>
            <a:avLst/>
            <a:gdLst>
              <a:gd name="textAreaLeft" fmla="*/ 0 w 9401760"/>
              <a:gd name="textAreaRight" fmla="*/ 9402120 w 9401760"/>
              <a:gd name="textAreaTop" fmla="*/ 0 h 2593800"/>
              <a:gd name="textAreaBottom" fmla="*/ 2594160 h 2593800"/>
            </a:gdLst>
            <a:ahLst/>
            <a:cxnLst/>
            <a:rect l="textAreaLeft" t="textAreaTop" r="textAreaRight" b="textAreaBottom"/>
            <a:pathLst>
              <a:path w="26120" h="7208">
                <a:moveTo>
                  <a:pt x="454" y="0"/>
                </a:moveTo>
                <a:lnTo>
                  <a:pt x="455" y="0"/>
                </a:lnTo>
                <a:cubicBezTo>
                  <a:pt x="375" y="0"/>
                  <a:pt x="297" y="21"/>
                  <a:pt x="227" y="60"/>
                </a:cubicBezTo>
                <a:cubicBezTo>
                  <a:pt x="158" y="100"/>
                  <a:pt x="102" y="158"/>
                  <a:pt x="61" y="226"/>
                </a:cubicBezTo>
                <a:cubicBezTo>
                  <a:pt x="21" y="296"/>
                  <a:pt x="1" y="373"/>
                  <a:pt x="0" y="454"/>
                </a:cubicBezTo>
                <a:lnTo>
                  <a:pt x="1" y="6752"/>
                </a:lnTo>
                <a:lnTo>
                  <a:pt x="1" y="6752"/>
                </a:lnTo>
                <a:cubicBezTo>
                  <a:pt x="1" y="6833"/>
                  <a:pt x="22" y="6911"/>
                  <a:pt x="62" y="6980"/>
                </a:cubicBezTo>
                <a:cubicBezTo>
                  <a:pt x="101" y="7049"/>
                  <a:pt x="159" y="7106"/>
                  <a:pt x="227" y="7146"/>
                </a:cubicBezTo>
                <a:cubicBezTo>
                  <a:pt x="296" y="7185"/>
                  <a:pt x="375" y="7207"/>
                  <a:pt x="454" y="7206"/>
                </a:cubicBezTo>
                <a:lnTo>
                  <a:pt x="25665" y="7206"/>
                </a:lnTo>
                <a:lnTo>
                  <a:pt x="25665" y="7206"/>
                </a:lnTo>
                <a:cubicBezTo>
                  <a:pt x="25744" y="7206"/>
                  <a:pt x="25822" y="7186"/>
                  <a:pt x="25892" y="7146"/>
                </a:cubicBezTo>
                <a:cubicBezTo>
                  <a:pt x="25961" y="7106"/>
                  <a:pt x="26018" y="7049"/>
                  <a:pt x="26058" y="6980"/>
                </a:cubicBezTo>
                <a:cubicBezTo>
                  <a:pt x="26098" y="6910"/>
                  <a:pt x="26119" y="6833"/>
                  <a:pt x="26119" y="6752"/>
                </a:cubicBezTo>
                <a:lnTo>
                  <a:pt x="26118" y="453"/>
                </a:lnTo>
                <a:lnTo>
                  <a:pt x="26119" y="454"/>
                </a:lnTo>
                <a:lnTo>
                  <a:pt x="26119" y="454"/>
                </a:lnTo>
                <a:cubicBezTo>
                  <a:pt x="26119" y="374"/>
                  <a:pt x="26097" y="295"/>
                  <a:pt x="26058" y="226"/>
                </a:cubicBezTo>
                <a:cubicBezTo>
                  <a:pt x="26018" y="158"/>
                  <a:pt x="25961" y="100"/>
                  <a:pt x="25892" y="60"/>
                </a:cubicBezTo>
                <a:cubicBezTo>
                  <a:pt x="25823" y="21"/>
                  <a:pt x="25745" y="0"/>
                  <a:pt x="25665" y="0"/>
                </a:cubicBezTo>
                <a:lnTo>
                  <a:pt x="454" y="0"/>
                </a:lnTo>
              </a:path>
            </a:pathLst>
          </a:custGeom>
          <a:solidFill>
            <a:srgbClr val="b2b2b2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3" name="TextShape 12"/>
          <p:cNvSpPr/>
          <p:nvPr/>
        </p:nvSpPr>
        <p:spPr>
          <a:xfrm>
            <a:off x="273960" y="275940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“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4" name="TextShape 13"/>
          <p:cNvSpPr/>
          <p:nvPr/>
        </p:nvSpPr>
        <p:spPr>
          <a:xfrm>
            <a:off x="9215640" y="3517560"/>
            <a:ext cx="639720" cy="122544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”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5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6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4327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7" name="PlaceHolder 3"/>
          <p:cNvSpPr>
            <a:spLocks noGrp="1"/>
          </p:cNvSpPr>
          <p:nvPr>
            <p:ph type="body"/>
          </p:nvPr>
        </p:nvSpPr>
        <p:spPr>
          <a:xfrm>
            <a:off x="5048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8" name="PlaceHolder 4"/>
          <p:cNvSpPr>
            <a:spLocks noGrp="1"/>
          </p:cNvSpPr>
          <p:nvPr>
            <p:ph type="body"/>
          </p:nvPr>
        </p:nvSpPr>
        <p:spPr>
          <a:xfrm>
            <a:off x="5048280" y="3233160"/>
            <a:ext cx="4327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1"/>
          <p:cNvSpPr/>
          <p:nvPr/>
        </p:nvSpPr>
        <p:spPr>
          <a:xfrm>
            <a:off x="0" y="0"/>
            <a:ext cx="10080000" cy="425196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4251960"/>
              <a:gd name="textAreaBottom" fmla="*/ 4252320 h 4251960"/>
            </a:gdLst>
            <a:ahLst/>
            <a:cxnLst/>
            <a:rect l="textAreaLeft" t="textAreaTop" r="textAreaRight" b="textAreaBottom"/>
            <a:pathLst>
              <a:path w="28001" h="11812">
                <a:moveTo>
                  <a:pt x="0" y="11811"/>
                </a:moveTo>
                <a:lnTo>
                  <a:pt x="0" y="0"/>
                </a:lnTo>
                <a:lnTo>
                  <a:pt x="28000" y="0"/>
                </a:lnTo>
                <a:lnTo>
                  <a:pt x="28000" y="7811"/>
                </a:lnTo>
                <a:lnTo>
                  <a:pt x="0" y="11811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 1"/>
          <p:cNvSpPr/>
          <p:nvPr/>
        </p:nvSpPr>
        <p:spPr>
          <a:xfrm>
            <a:off x="0" y="0"/>
            <a:ext cx="10080000" cy="425196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4251960"/>
              <a:gd name="textAreaBottom" fmla="*/ 4252320 h 4251960"/>
            </a:gdLst>
            <a:ahLst/>
            <a:cxnLst/>
            <a:rect l="textAreaLeft" t="textAreaTop" r="textAreaRight" b="textAreaBottom"/>
            <a:pathLst>
              <a:path w="28001" h="11812">
                <a:moveTo>
                  <a:pt x="0" y="11811"/>
                </a:moveTo>
                <a:lnTo>
                  <a:pt x="0" y="0"/>
                </a:lnTo>
                <a:lnTo>
                  <a:pt x="28000" y="0"/>
                </a:lnTo>
                <a:lnTo>
                  <a:pt x="28000" y="7811"/>
                </a:lnTo>
                <a:lnTo>
                  <a:pt x="0" y="11811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 1"/>
          <p:cNvSpPr/>
          <p:nvPr/>
        </p:nvSpPr>
        <p:spPr>
          <a:xfrm>
            <a:off x="0" y="0"/>
            <a:ext cx="10080000" cy="425196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4251960"/>
              <a:gd name="textAreaBottom" fmla="*/ 4252320 h 4251960"/>
            </a:gdLst>
            <a:ahLst/>
            <a:cxnLst/>
            <a:rect l="textAreaLeft" t="textAreaTop" r="textAreaRight" b="textAreaBottom"/>
            <a:pathLst>
              <a:path w="28001" h="11812">
                <a:moveTo>
                  <a:pt x="0" y="11811"/>
                </a:moveTo>
                <a:lnTo>
                  <a:pt x="0" y="0"/>
                </a:lnTo>
                <a:lnTo>
                  <a:pt x="28000" y="0"/>
                </a:lnTo>
                <a:lnTo>
                  <a:pt x="28000" y="7811"/>
                </a:lnTo>
                <a:lnTo>
                  <a:pt x="0" y="11811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886968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 1"/>
          <p:cNvSpPr/>
          <p:nvPr/>
        </p:nvSpPr>
        <p:spPr>
          <a:xfrm>
            <a:off x="0" y="0"/>
            <a:ext cx="10080000" cy="425196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4251960"/>
              <a:gd name="textAreaBottom" fmla="*/ 4252320 h 4251960"/>
            </a:gdLst>
            <a:ahLst/>
            <a:cxnLst/>
            <a:rect l="textAreaLeft" t="textAreaTop" r="textAreaRight" b="textAreaBottom"/>
            <a:pathLst>
              <a:path w="28001" h="11812">
                <a:moveTo>
                  <a:pt x="0" y="11811"/>
                </a:moveTo>
                <a:lnTo>
                  <a:pt x="0" y="0"/>
                </a:lnTo>
                <a:lnTo>
                  <a:pt x="28000" y="0"/>
                </a:lnTo>
                <a:lnTo>
                  <a:pt x="28000" y="7811"/>
                </a:lnTo>
                <a:lnTo>
                  <a:pt x="0" y="11811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3280" y="1515240"/>
            <a:ext cx="4327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048280" y="1515240"/>
            <a:ext cx="4327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 1"/>
          <p:cNvSpPr/>
          <p:nvPr/>
        </p:nvSpPr>
        <p:spPr>
          <a:xfrm>
            <a:off x="0" y="0"/>
            <a:ext cx="10080000" cy="4251960"/>
          </a:xfrm>
          <a:custGeom>
            <a:avLst/>
            <a:gdLst>
              <a:gd name="textAreaLeft" fmla="*/ 0 w 10080000"/>
              <a:gd name="textAreaRight" fmla="*/ 10080360 w 10080000"/>
              <a:gd name="textAreaTop" fmla="*/ 0 h 4251960"/>
              <a:gd name="textAreaBottom" fmla="*/ 4252320 h 4251960"/>
            </a:gdLst>
            <a:ahLst/>
            <a:cxnLst/>
            <a:rect l="textAreaLeft" t="textAreaTop" r="textAreaRight" b="textAreaBottom"/>
            <a:pathLst>
              <a:path w="28001" h="11812">
                <a:moveTo>
                  <a:pt x="0" y="11811"/>
                </a:moveTo>
                <a:lnTo>
                  <a:pt x="0" y="0"/>
                </a:lnTo>
                <a:lnTo>
                  <a:pt x="28000" y="0"/>
                </a:lnTo>
                <a:lnTo>
                  <a:pt x="28000" y="7811"/>
                </a:lnTo>
                <a:lnTo>
                  <a:pt x="0" y="11811"/>
                </a:lnTo>
                <a:close/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040" y="483840"/>
            <a:ext cx="9001440" cy="95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25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37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2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3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TextShape 1"/>
          <p:cNvSpPr/>
          <p:nvPr/>
        </p:nvSpPr>
        <p:spPr>
          <a:xfrm rot="21114000">
            <a:off x="445680" y="2255040"/>
            <a:ext cx="9002160" cy="160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lang="fr-FR" sz="56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Votre Marque</a:t>
            </a:r>
            <a:endParaRPr lang="fr-FR" sz="5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0" name="TextShape 2"/>
          <p:cNvSpPr/>
          <p:nvPr/>
        </p:nvSpPr>
        <p:spPr>
          <a:xfrm rot="21117000">
            <a:off x="614520" y="3528000"/>
            <a:ext cx="8803080" cy="61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216000" indent="-216000"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1" name="TextShape 3"/>
          <p:cNvSpPr/>
          <p:nvPr/>
        </p:nvSpPr>
        <p:spPr>
          <a:xfrm>
            <a:off x="7020000" y="4680000"/>
            <a:ext cx="2519640" cy="601920"/>
          </a:xfrm>
          <a:prstGeom prst="rect">
            <a:avLst/>
          </a:prstGeom>
          <a:noFill/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Nom Prénom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Nom 2 Prénom 2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TextShape 1"/>
          <p:cNvSpPr/>
          <p:nvPr/>
        </p:nvSpPr>
        <p:spPr>
          <a:xfrm rot="21111000">
            <a:off x="89640" y="-158400"/>
            <a:ext cx="9001440" cy="95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lang="fr-FR" sz="36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Notre métier</a:t>
            </a:r>
            <a:endParaRPr lang="fr-F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3" name="TextShape 2"/>
          <p:cNvSpPr/>
          <p:nvPr/>
        </p:nvSpPr>
        <p:spPr>
          <a:xfrm>
            <a:off x="503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432000" indent="-324000" algn="just">
              <a:lnSpc>
                <a:spcPct val="100000"/>
              </a:lnSpc>
              <a:spcAft>
                <a:spcPts val="856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Logo et nom de la marque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4" name="TextShape 3"/>
          <p:cNvSpPr/>
          <p:nvPr/>
        </p:nvSpPr>
        <p:spPr>
          <a:xfrm>
            <a:off x="5048280" y="1515240"/>
            <a:ext cx="4327920" cy="328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432000" indent="-324000" algn="just">
              <a:lnSpc>
                <a:spcPct val="100000"/>
              </a:lnSpc>
              <a:spcAft>
                <a:spcPts val="856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Comment stocker la musique ?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Aft>
                <a:spcPts val="856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Expliquer la différence entre analogique et numérique en illustrant.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5" name="TextShape 4"/>
          <p:cNvSpPr/>
          <p:nvPr/>
        </p:nvSpPr>
        <p:spPr>
          <a:xfrm>
            <a:off x="503280" y="3233160"/>
            <a:ext cx="4327920" cy="15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432000" indent="-324000" algn="just">
              <a:lnSpc>
                <a:spcPct val="100000"/>
              </a:lnSpc>
              <a:spcAft>
                <a:spcPts val="856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Définition d’un support de stockage : (vous pouvez illustrer)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TextShape 1"/>
          <p:cNvSpPr/>
          <p:nvPr/>
        </p:nvSpPr>
        <p:spPr>
          <a:xfrm rot="21111000">
            <a:off x="89640" y="-158400"/>
            <a:ext cx="9001440" cy="95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lang="fr-FR" sz="36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Nos produits</a:t>
            </a:r>
            <a:endParaRPr lang="fr-F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7" name="TextShape 2"/>
          <p:cNvSpPr/>
          <p:nvPr/>
        </p:nvSpPr>
        <p:spPr>
          <a:xfrm>
            <a:off x="503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432000" indent="-324000" algn="just">
              <a:lnSpc>
                <a:spcPct val="100000"/>
              </a:lnSpc>
              <a:spcAft>
                <a:spcPts val="856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Famille 1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8" name="TextShape 3"/>
          <p:cNvSpPr/>
          <p:nvPr/>
        </p:nvSpPr>
        <p:spPr>
          <a:xfrm>
            <a:off x="5048280" y="1515240"/>
            <a:ext cx="4327920" cy="15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432000" indent="-324000" algn="just">
              <a:lnSpc>
                <a:spcPct val="100000"/>
              </a:lnSpc>
              <a:spcAft>
                <a:spcPts val="856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Famille 2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9" name="TextShape 4"/>
          <p:cNvSpPr/>
          <p:nvPr/>
        </p:nvSpPr>
        <p:spPr>
          <a:xfrm>
            <a:off x="503280" y="3233160"/>
            <a:ext cx="4327920" cy="15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432000" indent="-324000" algn="just">
              <a:lnSpc>
                <a:spcPct val="100000"/>
              </a:lnSpc>
              <a:spcAft>
                <a:spcPts val="856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Famille 3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0" name="TextShape 5"/>
          <p:cNvSpPr/>
          <p:nvPr/>
        </p:nvSpPr>
        <p:spPr>
          <a:xfrm>
            <a:off x="5048280" y="3233160"/>
            <a:ext cx="4327920" cy="15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432000" indent="-324000" algn="just">
              <a:lnSpc>
                <a:spcPct val="100000"/>
              </a:lnSpc>
              <a:spcAft>
                <a:spcPts val="856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Famille 4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TextShape 1"/>
          <p:cNvSpPr/>
          <p:nvPr/>
        </p:nvSpPr>
        <p:spPr>
          <a:xfrm rot="21111000">
            <a:off x="89640" y="-158400"/>
            <a:ext cx="9001440" cy="95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lang="fr-FR" sz="36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Historique</a:t>
            </a:r>
            <a:endParaRPr lang="fr-F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2" name="TextShape 2"/>
          <p:cNvSpPr/>
          <p:nvPr/>
        </p:nvSpPr>
        <p:spPr>
          <a:xfrm>
            <a:off x="503280" y="1515240"/>
            <a:ext cx="8869680" cy="15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432000" indent="-324000" algn="just">
              <a:lnSpc>
                <a:spcPct val="100000"/>
              </a:lnSpc>
              <a:spcAft>
                <a:spcPts val="856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Lignée 1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spcAft>
                <a:spcPts val="856"/>
              </a:spcAft>
            </a:pP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3" name="CustomShape 4"/>
          <p:cNvSpPr/>
          <p:nvPr/>
        </p:nvSpPr>
        <p:spPr>
          <a:xfrm>
            <a:off x="1764000" y="2052000"/>
            <a:ext cx="1390320" cy="899640"/>
          </a:xfrm>
          <a:custGeom>
            <a:avLst/>
            <a:gdLst>
              <a:gd name="textAreaLeft" fmla="*/ 0 w 1390320"/>
              <a:gd name="textAreaRight" fmla="*/ 1390680 w 1390320"/>
              <a:gd name="textAreaTop" fmla="*/ 0 h 899640"/>
              <a:gd name="textAreaBottom" fmla="*/ 900000 h 899640"/>
            </a:gdLst>
            <a:ahLst/>
            <a:cxnLst/>
            <a:rect l="textAreaLeft" t="textAreaTop" r="textAreaRight" b="textAreaBottom"/>
            <a:pathLst>
              <a:path w="3864" h="2502">
                <a:moveTo>
                  <a:pt x="0" y="0"/>
                </a:moveTo>
                <a:lnTo>
                  <a:pt x="2989" y="0"/>
                </a:lnTo>
                <a:lnTo>
                  <a:pt x="3863" y="1250"/>
                </a:lnTo>
                <a:lnTo>
                  <a:pt x="2989" y="2501"/>
                </a:lnTo>
                <a:lnTo>
                  <a:pt x="0" y="2501"/>
                </a:lnTo>
                <a:lnTo>
                  <a:pt x="874" y="1250"/>
                </a:lnTo>
                <a:lnTo>
                  <a:pt x="0" y="0"/>
                </a:lnTo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Objet 1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4" name="CustomShape 5"/>
          <p:cNvSpPr/>
          <p:nvPr/>
        </p:nvSpPr>
        <p:spPr>
          <a:xfrm>
            <a:off x="3075480" y="2052000"/>
            <a:ext cx="1390320" cy="899640"/>
          </a:xfrm>
          <a:custGeom>
            <a:avLst/>
            <a:gdLst>
              <a:gd name="textAreaLeft" fmla="*/ 0 w 1390320"/>
              <a:gd name="textAreaRight" fmla="*/ 1390680 w 1390320"/>
              <a:gd name="textAreaTop" fmla="*/ 0 h 899640"/>
              <a:gd name="textAreaBottom" fmla="*/ 900000 h 899640"/>
            </a:gdLst>
            <a:ahLst/>
            <a:cxnLst/>
            <a:rect l="textAreaLeft" t="textAreaTop" r="textAreaRight" b="textAreaBottom"/>
            <a:pathLst>
              <a:path w="3864" h="2502">
                <a:moveTo>
                  <a:pt x="0" y="0"/>
                </a:moveTo>
                <a:lnTo>
                  <a:pt x="2989" y="0"/>
                </a:lnTo>
                <a:lnTo>
                  <a:pt x="3863" y="1250"/>
                </a:lnTo>
                <a:lnTo>
                  <a:pt x="2989" y="2501"/>
                </a:lnTo>
                <a:lnTo>
                  <a:pt x="0" y="2501"/>
                </a:lnTo>
                <a:lnTo>
                  <a:pt x="874" y="1250"/>
                </a:lnTo>
                <a:lnTo>
                  <a:pt x="0" y="0"/>
                </a:lnTo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5" name="CustomShape 6"/>
          <p:cNvSpPr/>
          <p:nvPr/>
        </p:nvSpPr>
        <p:spPr>
          <a:xfrm>
            <a:off x="4346640" y="2052000"/>
            <a:ext cx="1390320" cy="899640"/>
          </a:xfrm>
          <a:custGeom>
            <a:avLst/>
            <a:gdLst>
              <a:gd name="textAreaLeft" fmla="*/ 0 w 1390320"/>
              <a:gd name="textAreaRight" fmla="*/ 1390680 w 1390320"/>
              <a:gd name="textAreaTop" fmla="*/ 0 h 899640"/>
              <a:gd name="textAreaBottom" fmla="*/ 900000 h 899640"/>
            </a:gdLst>
            <a:ahLst/>
            <a:cxnLst/>
            <a:rect l="textAreaLeft" t="textAreaTop" r="textAreaRight" b="textAreaBottom"/>
            <a:pathLst>
              <a:path w="3864" h="2502">
                <a:moveTo>
                  <a:pt x="0" y="0"/>
                </a:moveTo>
                <a:lnTo>
                  <a:pt x="2989" y="0"/>
                </a:lnTo>
                <a:lnTo>
                  <a:pt x="3863" y="1250"/>
                </a:lnTo>
                <a:lnTo>
                  <a:pt x="2989" y="2501"/>
                </a:lnTo>
                <a:lnTo>
                  <a:pt x="0" y="2501"/>
                </a:lnTo>
                <a:lnTo>
                  <a:pt x="874" y="1250"/>
                </a:lnTo>
                <a:lnTo>
                  <a:pt x="0" y="0"/>
                </a:lnTo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6" name="CustomShape 7"/>
          <p:cNvSpPr/>
          <p:nvPr/>
        </p:nvSpPr>
        <p:spPr>
          <a:xfrm>
            <a:off x="5618160" y="2052000"/>
            <a:ext cx="1390320" cy="899640"/>
          </a:xfrm>
          <a:custGeom>
            <a:avLst/>
            <a:gdLst>
              <a:gd name="textAreaLeft" fmla="*/ 0 w 1390320"/>
              <a:gd name="textAreaRight" fmla="*/ 1390680 w 1390320"/>
              <a:gd name="textAreaTop" fmla="*/ 0 h 899640"/>
              <a:gd name="textAreaBottom" fmla="*/ 900000 h 899640"/>
            </a:gdLst>
            <a:ahLst/>
            <a:cxnLst/>
            <a:rect l="textAreaLeft" t="textAreaTop" r="textAreaRight" b="textAreaBottom"/>
            <a:pathLst>
              <a:path w="3864" h="2502">
                <a:moveTo>
                  <a:pt x="0" y="0"/>
                </a:moveTo>
                <a:lnTo>
                  <a:pt x="2989" y="0"/>
                </a:lnTo>
                <a:lnTo>
                  <a:pt x="3863" y="1250"/>
                </a:lnTo>
                <a:lnTo>
                  <a:pt x="2989" y="2501"/>
                </a:lnTo>
                <a:lnTo>
                  <a:pt x="0" y="2501"/>
                </a:lnTo>
                <a:lnTo>
                  <a:pt x="874" y="1250"/>
                </a:lnTo>
                <a:lnTo>
                  <a:pt x="0" y="0"/>
                </a:lnTo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7" name="CustomShape 8"/>
          <p:cNvSpPr/>
          <p:nvPr/>
        </p:nvSpPr>
        <p:spPr>
          <a:xfrm>
            <a:off x="6889320" y="2052000"/>
            <a:ext cx="1390320" cy="899640"/>
          </a:xfrm>
          <a:custGeom>
            <a:avLst/>
            <a:gdLst>
              <a:gd name="textAreaLeft" fmla="*/ 0 w 1390320"/>
              <a:gd name="textAreaRight" fmla="*/ 1390680 w 1390320"/>
              <a:gd name="textAreaTop" fmla="*/ 0 h 899640"/>
              <a:gd name="textAreaBottom" fmla="*/ 900000 h 899640"/>
            </a:gdLst>
            <a:ahLst/>
            <a:cxnLst/>
            <a:rect l="textAreaLeft" t="textAreaTop" r="textAreaRight" b="textAreaBottom"/>
            <a:pathLst>
              <a:path w="3864" h="2502">
                <a:moveTo>
                  <a:pt x="0" y="0"/>
                </a:moveTo>
                <a:lnTo>
                  <a:pt x="2989" y="0"/>
                </a:lnTo>
                <a:lnTo>
                  <a:pt x="3863" y="1250"/>
                </a:lnTo>
                <a:lnTo>
                  <a:pt x="2989" y="2501"/>
                </a:lnTo>
                <a:lnTo>
                  <a:pt x="0" y="2501"/>
                </a:lnTo>
                <a:lnTo>
                  <a:pt x="874" y="1250"/>
                </a:lnTo>
                <a:lnTo>
                  <a:pt x="0" y="0"/>
                </a:lnTo>
              </a:path>
            </a:pathLst>
          </a:custGeom>
          <a:solidFill>
            <a:srgbClr val="dddddd"/>
          </a:solidFill>
          <a:ln w="1080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Objet 5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2024-03-26T10:35:08Z</dcterms:created>
  <dc:creator/>
  <dc:description/>
  <dc:language>fr-FR</dc:language>
  <cp:lastModifiedBy/>
  <dcterms:modified xsi:type="dcterms:W3CDTF">2026-03-24T15:55:46Z</dcterms:modified>
  <cp:revision>6</cp:revision>
  <dc:subject/>
  <dc:title>Progress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